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VY_32_INOVACE_14_VZOR  MĚSTO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VZOR  MĚSTO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E1C5B0-5423-420D-BF0C-EF0B5A38358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0F9F69-DAA8-4AD0-BCEB-00A4BA71D5D7}" type="presOf" srcId="{D1D4F407-5343-4D3F-B5B9-D407B03CAEB4}" destId="{D005CE8C-CC26-4C3E-AC11-E15060ECD759}" srcOrd="0" destOrd="0" presId="urn:microsoft.com/office/officeart/2005/8/layout/target3"/>
    <dgm:cxn modelId="{1B0836F7-2105-4991-B85C-9363EE04D309}" type="presOf" srcId="{757F3AB3-0718-4624-B441-E567A8F0AB56}" destId="{333A1088-737F-45CB-B68E-254E46348037}" srcOrd="0" destOrd="0" presId="urn:microsoft.com/office/officeart/2005/8/layout/target3"/>
    <dgm:cxn modelId="{1D0A25B9-3016-4705-8899-70AA577B206A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526196-11C1-4B78-843E-8C31DF4B56DE}" type="presOf" srcId="{D1D4F407-5343-4D3F-B5B9-D407B03CAEB4}" destId="{AED2198E-93D5-4001-81B4-73124B309672}" srcOrd="1" destOrd="0" presId="urn:microsoft.com/office/officeart/2005/8/layout/target3"/>
    <dgm:cxn modelId="{20517CA6-DA35-4CDC-A630-CED2205870E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40688D9-151B-4145-9C5E-945674E9B149}" type="presOf" srcId="{B651F6E3-6281-48DB-9319-2AEAFDAE7572}" destId="{6BB5E863-4638-4E1D-BFDE-399D028AC4ED}" srcOrd="1" destOrd="0" presId="urn:microsoft.com/office/officeart/2005/8/layout/target3"/>
    <dgm:cxn modelId="{6C346F43-9D15-4819-9E38-9EE24241BC9A}" type="presOf" srcId="{D8197B8C-B260-4A16-BDF4-0947B075E274}" destId="{5A5FFA88-C948-4069-8E93-59FA12366E83}" srcOrd="1" destOrd="0" presId="urn:microsoft.com/office/officeart/2005/8/layout/target3"/>
    <dgm:cxn modelId="{4A47C5BD-BFBC-4947-9C2F-3A0E7F0AECD9}" type="presOf" srcId="{4C35D32F-0EAB-4CD7-82EE-45574DC2A586}" destId="{8BEBB6EC-1DAA-4CAC-8A25-BC0FCBD5DBD5}" srcOrd="0" destOrd="0" presId="urn:microsoft.com/office/officeart/2005/8/layout/target3"/>
    <dgm:cxn modelId="{61135B3B-AE35-4713-84F7-22079008B50C}" type="presOf" srcId="{D1B46980-6531-4606-95E6-44980827E919}" destId="{6140AFEC-043D-4C43-A2F9-D0F5331DF3A3}" srcOrd="0" destOrd="0" presId="urn:microsoft.com/office/officeart/2005/8/layout/target3"/>
    <dgm:cxn modelId="{CE0B87ED-6F08-4094-A8D2-9734B8AE21FD}" type="presOf" srcId="{B651F6E3-6281-48DB-9319-2AEAFDAE7572}" destId="{619D679B-A015-4ECF-8348-D1034C574F40}" srcOrd="0" destOrd="0" presId="urn:microsoft.com/office/officeart/2005/8/layout/target3"/>
    <dgm:cxn modelId="{6A369F04-25EE-423E-B11D-A342DC13AF74}" type="presParOf" srcId="{333A1088-737F-45CB-B68E-254E46348037}" destId="{F5ABB229-8D3B-4694-996A-96F23CF14429}" srcOrd="0" destOrd="0" presId="urn:microsoft.com/office/officeart/2005/8/layout/target3"/>
    <dgm:cxn modelId="{09380B7F-2AA7-40DB-974B-8E0F7CDF536D}" type="presParOf" srcId="{333A1088-737F-45CB-B68E-254E46348037}" destId="{F41139FD-01EE-4571-8B17-4FB00FC51163}" srcOrd="1" destOrd="0" presId="urn:microsoft.com/office/officeart/2005/8/layout/target3"/>
    <dgm:cxn modelId="{F930399B-A188-404D-89B5-65F1434EAC94}" type="presParOf" srcId="{333A1088-737F-45CB-B68E-254E46348037}" destId="{D005CE8C-CC26-4C3E-AC11-E15060ECD759}" srcOrd="2" destOrd="0" presId="urn:microsoft.com/office/officeart/2005/8/layout/target3"/>
    <dgm:cxn modelId="{BDC5499A-D8D1-45BE-A653-0F4A1CE51DDC}" type="presParOf" srcId="{333A1088-737F-45CB-B68E-254E46348037}" destId="{2C702D82-9B77-49B7-9568-BB8EB47C3372}" srcOrd="3" destOrd="0" presId="urn:microsoft.com/office/officeart/2005/8/layout/target3"/>
    <dgm:cxn modelId="{2E6B09EE-6035-4AA3-BD29-73C34E215CB4}" type="presParOf" srcId="{333A1088-737F-45CB-B68E-254E46348037}" destId="{A52A0455-90FF-4808-ABD0-F02540D31D5A}" srcOrd="4" destOrd="0" presId="urn:microsoft.com/office/officeart/2005/8/layout/target3"/>
    <dgm:cxn modelId="{CA63537D-E474-4457-ABBD-D164AD916EA5}" type="presParOf" srcId="{333A1088-737F-45CB-B68E-254E46348037}" destId="{6140AFEC-043D-4C43-A2F9-D0F5331DF3A3}" srcOrd="5" destOrd="0" presId="urn:microsoft.com/office/officeart/2005/8/layout/target3"/>
    <dgm:cxn modelId="{5D8261CB-A5AD-468B-A251-BAE30959C701}" type="presParOf" srcId="{333A1088-737F-45CB-B68E-254E46348037}" destId="{9358AC05-5D7D-4327-9F80-1AD486AEA664}" srcOrd="6" destOrd="0" presId="urn:microsoft.com/office/officeart/2005/8/layout/target3"/>
    <dgm:cxn modelId="{A24BC3DE-261C-47AB-B7BD-FFD7F46B8A5E}" type="presParOf" srcId="{333A1088-737F-45CB-B68E-254E46348037}" destId="{313FC574-E1CD-4FB4-B054-0B805CE0447D}" srcOrd="7" destOrd="0" presId="urn:microsoft.com/office/officeart/2005/8/layout/target3"/>
    <dgm:cxn modelId="{1D426669-BA0A-4A2C-9018-B2EF0D5F2CCC}" type="presParOf" srcId="{333A1088-737F-45CB-B68E-254E46348037}" destId="{619D679B-A015-4ECF-8348-D1034C574F40}" srcOrd="8" destOrd="0" presId="urn:microsoft.com/office/officeart/2005/8/layout/target3"/>
    <dgm:cxn modelId="{B77900A6-799E-4DF8-A10C-B1D06BFA7904}" type="presParOf" srcId="{333A1088-737F-45CB-B68E-254E46348037}" destId="{322283A8-4A27-4CDA-BAE3-F381106A9174}" srcOrd="9" destOrd="0" presId="urn:microsoft.com/office/officeart/2005/8/layout/target3"/>
    <dgm:cxn modelId="{78EEB7A9-1058-4F2B-B991-B14A44F884D6}" type="presParOf" srcId="{333A1088-737F-45CB-B68E-254E46348037}" destId="{FFC9F71D-1B4F-4AD9-A4A6-86ADEFC8AF5C}" srcOrd="10" destOrd="0" presId="urn:microsoft.com/office/officeart/2005/8/layout/target3"/>
    <dgm:cxn modelId="{505F5B29-E38B-4724-AF24-557AC40A2403}" type="presParOf" srcId="{333A1088-737F-45CB-B68E-254E46348037}" destId="{25B08C86-7E15-44DC-BE7F-FFB55DD49D12}" srcOrd="11" destOrd="0" presId="urn:microsoft.com/office/officeart/2005/8/layout/target3"/>
    <dgm:cxn modelId="{6F5CC7EB-E3C3-4E66-83B2-57911093E116}" type="presParOf" srcId="{333A1088-737F-45CB-B68E-254E46348037}" destId="{76644BE8-9D7C-4C09-B250-3D10AF48CBB7}" srcOrd="12" destOrd="0" presId="urn:microsoft.com/office/officeart/2005/8/layout/target3"/>
    <dgm:cxn modelId="{70ACFA38-62D2-434A-8F95-1B2BC95239C7}" type="presParOf" srcId="{333A1088-737F-45CB-B68E-254E46348037}" destId="{EE85B701-7295-41C0-BA7A-34D3756A2AE6}" srcOrd="13" destOrd="0" presId="urn:microsoft.com/office/officeart/2005/8/layout/target3"/>
    <dgm:cxn modelId="{767C3661-D625-4677-AEC4-F6038B41CB3D}" type="presParOf" srcId="{333A1088-737F-45CB-B68E-254E46348037}" destId="{8BEBB6EC-1DAA-4CAC-8A25-BC0FCBD5DBD5}" srcOrd="14" destOrd="0" presId="urn:microsoft.com/office/officeart/2005/8/layout/target3"/>
    <dgm:cxn modelId="{AEBE5C34-EB50-4197-95C6-AF53A7557CE6}" type="presParOf" srcId="{333A1088-737F-45CB-B68E-254E46348037}" destId="{AED2198E-93D5-4001-81B4-73124B309672}" srcOrd="15" destOrd="0" presId="urn:microsoft.com/office/officeart/2005/8/layout/target3"/>
    <dgm:cxn modelId="{E90A493C-C949-4683-B2D4-12699A1C06B6}" type="presParOf" srcId="{333A1088-737F-45CB-B68E-254E46348037}" destId="{2BE915AB-18AA-4053-B92C-3BFC9ED204BB}" srcOrd="16" destOrd="0" presId="urn:microsoft.com/office/officeart/2005/8/layout/target3"/>
    <dgm:cxn modelId="{8C1BB042-ABB6-4FEF-9C1A-1BE5C45BD618}" type="presParOf" srcId="{333A1088-737F-45CB-B68E-254E46348037}" destId="{6BB5E863-4638-4E1D-BFDE-399D028AC4ED}" srcOrd="17" destOrd="0" presId="urn:microsoft.com/office/officeart/2005/8/layout/target3"/>
    <dgm:cxn modelId="{CB004C25-4027-4EEE-806D-8DB18F4F5D5D}" type="presParOf" srcId="{333A1088-737F-45CB-B68E-254E46348037}" destId="{5A5FFA88-C948-4069-8E93-59FA12366E83}" srcOrd="18" destOrd="0" presId="urn:microsoft.com/office/officeart/2005/8/layout/target3"/>
    <dgm:cxn modelId="{9D7E410A-20D4-4B9B-A094-D0D9DCBC41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45B3C0C-FEB7-47B5-B1BF-B3D89F05502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24BFEDA-0CD2-4D6A-B6D4-6713CCE24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D1327DB-854B-485D-AC15-3F133979305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4370A-BCA1-47B4-A74F-CF3D65DBCA1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2B8EA2-886B-4F71-8EEF-268174B7A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1C274-F4E0-4F70-A796-1C663EDA15E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613AE-179E-442A-A3F4-6556EB899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407D0-0431-44BA-BAB6-DB2B950B924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88DC1-BEDF-43A7-9D39-93892A6D8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8DDC1-FCA9-4CFC-90EB-503FA154969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AE2E2-E564-4D89-9BBB-D4AEA72D2A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CF41D-4C78-4E99-AAB0-D068FF13BB0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F328B-37E4-4855-B415-5D9F01F790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845D6-D3C8-46BB-96FF-FC4D6619C96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6D2D6-9472-4F41-A6C9-454AF70E7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3856C-4358-48F5-8F8E-FEAF8D4831B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149F1-A81F-45C3-B868-09B813E3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7C05FA-6674-4049-BD6B-88F653B94AE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D69AF-0C21-4B88-A2EE-9A42C85D1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81DE8-1CF1-41C2-ACFF-C401DC44A07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4E7F3-0096-4614-9521-3FE1F00194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5316D-6CCC-49E4-9EBC-37CFC5840619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7E0C9-FE15-49C7-A604-8791C22CA1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C9807-F60A-4407-983E-B6EFD45B405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B3CF6-62ED-4202-A36E-B096A01BCD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729F48-2DB1-4C15-8DF6-828C37A156CF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3C6A300-5DFA-4778-A85B-D3CC95C020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 je určen  pro  žáky  4.ročníku ZŠ.</a:t>
            </a:r>
          </a:p>
          <a:p>
            <a:r>
              <a:rPr lang="cs-CZ" sz="1800" smtClean="0"/>
              <a:t>Žáci mají za úkol doplňovat do tabulky správný tvar podstatného jména.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600" smtClean="0"/>
              <a:t>Použité zdroje:</a:t>
            </a:r>
          </a:p>
          <a:p>
            <a:r>
              <a:rPr lang="cs-CZ" sz="1600" smtClean="0">
                <a:hlinkClick r:id="rId2"/>
              </a:rPr>
              <a:t>www.office.microsoft.com</a:t>
            </a:r>
            <a:endParaRPr lang="cs-CZ" sz="1600" smtClean="0"/>
          </a:p>
          <a:p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VZOR MĚSTO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smtClean="0"/>
              <a:t>Doplň správný tvar podstatného jména.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6013" y="2565400"/>
          <a:ext cx="6096000" cy="3336925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pády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Jedn.číslo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 číslo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Jedn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číslo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Mn.číslo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             </a:t>
                      </a:r>
                      <a:r>
                        <a:rPr lang="cs-CZ" b="1" dirty="0" smtClean="0"/>
                        <a:t>VESLO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cs-CZ" b="1" dirty="0" smtClean="0"/>
                        <a:t>SLOVO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1.p</a:t>
                      </a:r>
                      <a:r>
                        <a:rPr lang="cs-CZ" dirty="0" smtClean="0"/>
                        <a:t>ád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2.pád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3.pád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4.pád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5.pád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6.pád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7.pád</a:t>
                      </a:r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>
                        <a:alpha val="37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46</Words>
  <Application>Microsoft Office PowerPoint</Application>
  <PresentationFormat>On-screen Show (4:3)</PresentationFormat>
  <Paragraphs>30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VZOR MĚSTO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5</cp:revision>
  <dcterms:created xsi:type="dcterms:W3CDTF">2013-05-02T14:54:17Z</dcterms:created>
  <dcterms:modified xsi:type="dcterms:W3CDTF">2013-05-02T20:43:33Z</dcterms:modified>
</cp:coreProperties>
</file>