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58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VY_32_INOVACE_15_VZOR  MĚSTO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VZOR  MĚSTO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0492987-E574-4AB7-9A69-62BD17146075}" type="presOf" srcId="{D1D4F407-5343-4D3F-B5B9-D407B03CAEB4}" destId="{D005CE8C-CC26-4C3E-AC11-E15060ECD759}" srcOrd="0" destOrd="0" presId="urn:microsoft.com/office/officeart/2005/8/layout/target3"/>
    <dgm:cxn modelId="{C1FB237C-2AAF-487A-BD04-F878A553F2F9}" type="presOf" srcId="{757F3AB3-0718-4624-B441-E567A8F0AB56}" destId="{333A1088-737F-45CB-B68E-254E46348037}" srcOrd="0" destOrd="0" presId="urn:microsoft.com/office/officeart/2005/8/layout/target3"/>
    <dgm:cxn modelId="{C10723DA-1724-4740-9F94-A68214519F6A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69F12B-FEFC-41DB-8A98-95B69F117866}" type="presOf" srcId="{4C35D32F-0EAB-4CD7-82EE-45574DC2A586}" destId="{8BEBB6EC-1DAA-4CAC-8A25-BC0FCBD5DBD5}" srcOrd="0" destOrd="0" presId="urn:microsoft.com/office/officeart/2005/8/layout/target3"/>
    <dgm:cxn modelId="{AAEE491D-797C-4B5D-AB6C-05B5D02BD35B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4955CFC-40A3-471F-AC64-D6BB15BD45DD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3D2A9E4-47DB-4701-947B-71DA603D4488}" type="presOf" srcId="{D1B46980-6531-4606-95E6-44980827E919}" destId="{2BE915AB-18AA-4053-B92C-3BFC9ED204BB}" srcOrd="1" destOrd="0" presId="urn:microsoft.com/office/officeart/2005/8/layout/target3"/>
    <dgm:cxn modelId="{70F84868-4974-48C5-AF77-EC0D22DFB00F}" type="presOf" srcId="{D1B46980-6531-4606-95E6-44980827E919}" destId="{6140AFEC-043D-4C43-A2F9-D0F5331DF3A3}" srcOrd="0" destOrd="0" presId="urn:microsoft.com/office/officeart/2005/8/layout/target3"/>
    <dgm:cxn modelId="{00E4ECCF-A216-4C0E-BEC7-DB8FE70174E9}" type="presOf" srcId="{B651F6E3-6281-48DB-9319-2AEAFDAE7572}" destId="{6BB5E863-4638-4E1D-BFDE-399D028AC4ED}" srcOrd="1" destOrd="0" presId="urn:microsoft.com/office/officeart/2005/8/layout/target3"/>
    <dgm:cxn modelId="{E5D146E5-B0D5-4FBC-BF81-D1D0D1105DEF}" type="presOf" srcId="{4C35D32F-0EAB-4CD7-82EE-45574DC2A586}" destId="{890E4F0B-2866-4A3F-A3C7-2A14B1797930}" srcOrd="1" destOrd="0" presId="urn:microsoft.com/office/officeart/2005/8/layout/target3"/>
    <dgm:cxn modelId="{42694A27-6908-4E6F-AB4B-CC2201DEA0BF}" type="presOf" srcId="{D1D4F407-5343-4D3F-B5B9-D407B03CAEB4}" destId="{AED2198E-93D5-4001-81B4-73124B309672}" srcOrd="1" destOrd="0" presId="urn:microsoft.com/office/officeart/2005/8/layout/target3"/>
    <dgm:cxn modelId="{42F493A1-CAD5-45AA-AD52-53AB328731A3}" type="presParOf" srcId="{333A1088-737F-45CB-B68E-254E46348037}" destId="{F5ABB229-8D3B-4694-996A-96F23CF14429}" srcOrd="0" destOrd="0" presId="urn:microsoft.com/office/officeart/2005/8/layout/target3"/>
    <dgm:cxn modelId="{014FE550-701A-44F4-83A0-E533CB2A28AD}" type="presParOf" srcId="{333A1088-737F-45CB-B68E-254E46348037}" destId="{F41139FD-01EE-4571-8B17-4FB00FC51163}" srcOrd="1" destOrd="0" presId="urn:microsoft.com/office/officeart/2005/8/layout/target3"/>
    <dgm:cxn modelId="{F2F513E0-AFDE-42A7-878E-21F2CF880475}" type="presParOf" srcId="{333A1088-737F-45CB-B68E-254E46348037}" destId="{D005CE8C-CC26-4C3E-AC11-E15060ECD759}" srcOrd="2" destOrd="0" presId="urn:microsoft.com/office/officeart/2005/8/layout/target3"/>
    <dgm:cxn modelId="{D15DD786-EBCF-45D8-BDBB-DB6270F662B3}" type="presParOf" srcId="{333A1088-737F-45CB-B68E-254E46348037}" destId="{2C702D82-9B77-49B7-9568-BB8EB47C3372}" srcOrd="3" destOrd="0" presId="urn:microsoft.com/office/officeart/2005/8/layout/target3"/>
    <dgm:cxn modelId="{C8DE99DF-C3A9-4F12-B676-33833C75BF06}" type="presParOf" srcId="{333A1088-737F-45CB-B68E-254E46348037}" destId="{A52A0455-90FF-4808-ABD0-F02540D31D5A}" srcOrd="4" destOrd="0" presId="urn:microsoft.com/office/officeart/2005/8/layout/target3"/>
    <dgm:cxn modelId="{97ED5F42-6058-4497-8819-D37DE458C1D7}" type="presParOf" srcId="{333A1088-737F-45CB-B68E-254E46348037}" destId="{6140AFEC-043D-4C43-A2F9-D0F5331DF3A3}" srcOrd="5" destOrd="0" presId="urn:microsoft.com/office/officeart/2005/8/layout/target3"/>
    <dgm:cxn modelId="{DA249A1F-78C5-487D-B7F4-BE8A5C74989C}" type="presParOf" srcId="{333A1088-737F-45CB-B68E-254E46348037}" destId="{9358AC05-5D7D-4327-9F80-1AD486AEA664}" srcOrd="6" destOrd="0" presId="urn:microsoft.com/office/officeart/2005/8/layout/target3"/>
    <dgm:cxn modelId="{301CD5A9-774A-49A5-9D39-C79C0C054ACC}" type="presParOf" srcId="{333A1088-737F-45CB-B68E-254E46348037}" destId="{313FC574-E1CD-4FB4-B054-0B805CE0447D}" srcOrd="7" destOrd="0" presId="urn:microsoft.com/office/officeart/2005/8/layout/target3"/>
    <dgm:cxn modelId="{9A0BA1A8-7E2B-4C10-AFAA-FF9EA2732B6E}" type="presParOf" srcId="{333A1088-737F-45CB-B68E-254E46348037}" destId="{619D679B-A015-4ECF-8348-D1034C574F40}" srcOrd="8" destOrd="0" presId="urn:microsoft.com/office/officeart/2005/8/layout/target3"/>
    <dgm:cxn modelId="{D2087FB9-D0DF-462C-9964-1B5D47745CF3}" type="presParOf" srcId="{333A1088-737F-45CB-B68E-254E46348037}" destId="{322283A8-4A27-4CDA-BAE3-F381106A9174}" srcOrd="9" destOrd="0" presId="urn:microsoft.com/office/officeart/2005/8/layout/target3"/>
    <dgm:cxn modelId="{AF60753E-7B86-4697-AD99-F64B55C9503A}" type="presParOf" srcId="{333A1088-737F-45CB-B68E-254E46348037}" destId="{FFC9F71D-1B4F-4AD9-A4A6-86ADEFC8AF5C}" srcOrd="10" destOrd="0" presId="urn:microsoft.com/office/officeart/2005/8/layout/target3"/>
    <dgm:cxn modelId="{DED592A1-D890-4973-B2F8-1ED0E90D9C17}" type="presParOf" srcId="{333A1088-737F-45CB-B68E-254E46348037}" destId="{25B08C86-7E15-44DC-BE7F-FFB55DD49D12}" srcOrd="11" destOrd="0" presId="urn:microsoft.com/office/officeart/2005/8/layout/target3"/>
    <dgm:cxn modelId="{389259C0-D759-4576-821D-19740B85CEA6}" type="presParOf" srcId="{333A1088-737F-45CB-B68E-254E46348037}" destId="{76644BE8-9D7C-4C09-B250-3D10AF48CBB7}" srcOrd="12" destOrd="0" presId="urn:microsoft.com/office/officeart/2005/8/layout/target3"/>
    <dgm:cxn modelId="{82E0662E-64AC-4B60-A2F9-65903591EF59}" type="presParOf" srcId="{333A1088-737F-45CB-B68E-254E46348037}" destId="{EE85B701-7295-41C0-BA7A-34D3756A2AE6}" srcOrd="13" destOrd="0" presId="urn:microsoft.com/office/officeart/2005/8/layout/target3"/>
    <dgm:cxn modelId="{6B329C79-FD91-4397-9E52-9F82DDC12A4F}" type="presParOf" srcId="{333A1088-737F-45CB-B68E-254E46348037}" destId="{8BEBB6EC-1DAA-4CAC-8A25-BC0FCBD5DBD5}" srcOrd="14" destOrd="0" presId="urn:microsoft.com/office/officeart/2005/8/layout/target3"/>
    <dgm:cxn modelId="{368B730D-0E4C-4953-89DA-0CCA475F0E0D}" type="presParOf" srcId="{333A1088-737F-45CB-B68E-254E46348037}" destId="{AED2198E-93D5-4001-81B4-73124B309672}" srcOrd="15" destOrd="0" presId="urn:microsoft.com/office/officeart/2005/8/layout/target3"/>
    <dgm:cxn modelId="{2B5507BF-E383-479D-96E6-EF38AF798E0D}" type="presParOf" srcId="{333A1088-737F-45CB-B68E-254E46348037}" destId="{2BE915AB-18AA-4053-B92C-3BFC9ED204BB}" srcOrd="16" destOrd="0" presId="urn:microsoft.com/office/officeart/2005/8/layout/target3"/>
    <dgm:cxn modelId="{38FE1CE0-7677-4ECB-B1B6-D6A09F9CE9EF}" type="presParOf" srcId="{333A1088-737F-45CB-B68E-254E46348037}" destId="{6BB5E863-4638-4E1D-BFDE-399D028AC4ED}" srcOrd="17" destOrd="0" presId="urn:microsoft.com/office/officeart/2005/8/layout/target3"/>
    <dgm:cxn modelId="{6B36061C-3320-43FC-A824-53E5674558AF}" type="presParOf" srcId="{333A1088-737F-45CB-B68E-254E46348037}" destId="{5A5FFA88-C948-4069-8E93-59FA12366E83}" srcOrd="18" destOrd="0" presId="urn:microsoft.com/office/officeart/2005/8/layout/target3"/>
    <dgm:cxn modelId="{FD6AC424-A0C4-4DB1-9D7A-E1C14C5B1D5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VY_32_INOVACE_15_VZOR  MĚSTO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VZOR  MĚSTO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2092D7-C385-4040-94B6-BD22CEACEDF9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30FCD6-0AEC-4734-9790-CADDB1C232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5C06A-94E1-422C-A543-2A902EA0E0D2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A79D5-D7A4-4B45-9514-7FF351B29F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Materiál  je určen  pro  </a:t>
            </a:r>
            <a:r>
              <a:rPr lang="cs-CZ" sz="1800" smtClean="0"/>
              <a:t>žáky  </a:t>
            </a:r>
            <a:r>
              <a:rPr lang="cs-CZ" sz="1800" smtClean="0"/>
              <a:t>4.ročníku ZŠ.</a:t>
            </a:r>
            <a:endParaRPr lang="cs-CZ" sz="1800" dirty="0" smtClean="0"/>
          </a:p>
          <a:p>
            <a:r>
              <a:rPr lang="cs-CZ" sz="1800" dirty="0" smtClean="0"/>
              <a:t>Žáci mají vytvořit správný tvar podstatného jména v 7.pádě čísla množného.</a:t>
            </a:r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/>
          </a:p>
          <a:p>
            <a:r>
              <a:rPr lang="cs-CZ" sz="1800" dirty="0" smtClean="0"/>
              <a:t>Použité zdroje:</a:t>
            </a:r>
          </a:p>
          <a:p>
            <a:r>
              <a:rPr lang="cs-CZ" sz="1800" dirty="0" smtClean="0"/>
              <a:t>http://office.Microsoft.</a:t>
            </a:r>
            <a:r>
              <a:rPr lang="cs-CZ" sz="1800" dirty="0" err="1" smtClean="0"/>
              <a:t>com</a:t>
            </a:r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000" u="sng" dirty="0" smtClean="0"/>
              <a:t>VZOR MĚSTO</a:t>
            </a:r>
            <a:endParaRPr lang="cs-CZ" sz="2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Napiš v 7.pádu množného čísla.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Říkadlo  _____________________	   platidlo _________________________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Počitadlo ____________________     slovo ___________________________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Letadlo ______________________    řemeslo _________________________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Stéblo  ______________________	   kladivo __________________________</a:t>
            </a:r>
          </a:p>
          <a:p>
            <a:endParaRPr lang="cs-CZ" sz="1800" dirty="0" smtClean="0"/>
          </a:p>
          <a:p>
            <a:r>
              <a:rPr lang="cs-CZ" sz="1800" dirty="0" smtClean="0"/>
              <a:t>Lepidlo ______________________    auto ____________________________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58</Words>
  <Application>Microsoft Office PowerPoint</Application>
  <PresentationFormat>Předvádění na obrazovce (4:3)</PresentationFormat>
  <Paragraphs>31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Snímek 1</vt:lpstr>
      <vt:lpstr>ANOTACE</vt:lpstr>
      <vt:lpstr>VZOR MĚSTO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27</cp:revision>
  <dcterms:created xsi:type="dcterms:W3CDTF">2013-05-02T15:24:07Z</dcterms:created>
  <dcterms:modified xsi:type="dcterms:W3CDTF">2013-05-02T20:03:31Z</dcterms:modified>
</cp:coreProperties>
</file>