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9" r:id="rId3"/>
    <p:sldId id="257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VY_32_INOVACE_16_VZOR  MĚSTO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VZOR  MĚSTO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70FDD23-F220-432D-9264-0200A9132CDF}" type="presOf" srcId="{D1B46980-6531-4606-95E6-44980827E919}" destId="{2BE915AB-18AA-4053-B92C-3BFC9ED204BB}" srcOrd="1" destOrd="0" presId="urn:microsoft.com/office/officeart/2005/8/layout/target3"/>
    <dgm:cxn modelId="{AF8C02A4-5AD5-497D-8605-5A7E47477F0F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45C55A0-2CC9-4081-8E89-27B52A19C1FC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5D1EEBE-0FE3-4177-89A0-FFF93ECCE75D}" type="presOf" srcId="{D8197B8C-B260-4A16-BDF4-0947B075E274}" destId="{25B08C86-7E15-44DC-BE7F-FFB55DD49D12}" srcOrd="0" destOrd="0" presId="urn:microsoft.com/office/officeart/2005/8/layout/target3"/>
    <dgm:cxn modelId="{1E26462E-AA7A-4B10-AFDB-A36AE9B510C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EB73FE-1D17-4268-9793-7A4DBF48B9FE}" type="presOf" srcId="{4C35D32F-0EAB-4CD7-82EE-45574DC2A586}" destId="{8BEBB6EC-1DAA-4CAC-8A25-BC0FCBD5DBD5}" srcOrd="0" destOrd="0" presId="urn:microsoft.com/office/officeart/2005/8/layout/target3"/>
    <dgm:cxn modelId="{7965FA56-1BB1-492C-843A-143C95095DF8}" type="presOf" srcId="{D1D4F407-5343-4D3F-B5B9-D407B03CAEB4}" destId="{AED2198E-93D5-4001-81B4-73124B309672}" srcOrd="1" destOrd="0" presId="urn:microsoft.com/office/officeart/2005/8/layout/target3"/>
    <dgm:cxn modelId="{89E0BF34-4070-41F3-8B48-41664760FE11}" type="presOf" srcId="{D1B46980-6531-4606-95E6-44980827E919}" destId="{6140AFEC-043D-4C43-A2F9-D0F5331DF3A3}" srcOrd="0" destOrd="0" presId="urn:microsoft.com/office/officeart/2005/8/layout/target3"/>
    <dgm:cxn modelId="{1A3ED8BF-EE77-42C5-9938-332629E8291C}" type="presOf" srcId="{4C35D32F-0EAB-4CD7-82EE-45574DC2A586}" destId="{890E4F0B-2866-4A3F-A3C7-2A14B1797930}" srcOrd="1" destOrd="0" presId="urn:microsoft.com/office/officeart/2005/8/layout/target3"/>
    <dgm:cxn modelId="{7EA53FC4-7E58-4E65-AC4F-DB187177C788}" type="presOf" srcId="{B651F6E3-6281-48DB-9319-2AEAFDAE7572}" destId="{6BB5E863-4638-4E1D-BFDE-399D028AC4ED}" srcOrd="1" destOrd="0" presId="urn:microsoft.com/office/officeart/2005/8/layout/target3"/>
    <dgm:cxn modelId="{0B951768-44F5-45E0-BCC8-37EA9B91ECA9}" type="presOf" srcId="{D1D4F407-5343-4D3F-B5B9-D407B03CAEB4}" destId="{D005CE8C-CC26-4C3E-AC11-E15060ECD759}" srcOrd="0" destOrd="0" presId="urn:microsoft.com/office/officeart/2005/8/layout/target3"/>
    <dgm:cxn modelId="{7461E8B4-A0F0-4870-84D6-A723E24EE667}" type="presParOf" srcId="{333A1088-737F-45CB-B68E-254E46348037}" destId="{F5ABB229-8D3B-4694-996A-96F23CF14429}" srcOrd="0" destOrd="0" presId="urn:microsoft.com/office/officeart/2005/8/layout/target3"/>
    <dgm:cxn modelId="{9C3C00E7-98C8-4BB2-A9BA-342768295A88}" type="presParOf" srcId="{333A1088-737F-45CB-B68E-254E46348037}" destId="{F41139FD-01EE-4571-8B17-4FB00FC51163}" srcOrd="1" destOrd="0" presId="urn:microsoft.com/office/officeart/2005/8/layout/target3"/>
    <dgm:cxn modelId="{0568B1C6-4EBE-4738-BFB9-BFF2E00E8B26}" type="presParOf" srcId="{333A1088-737F-45CB-B68E-254E46348037}" destId="{D005CE8C-CC26-4C3E-AC11-E15060ECD759}" srcOrd="2" destOrd="0" presId="urn:microsoft.com/office/officeart/2005/8/layout/target3"/>
    <dgm:cxn modelId="{592E8E94-7F0E-4461-8C54-E8DE9E7A1A8C}" type="presParOf" srcId="{333A1088-737F-45CB-B68E-254E46348037}" destId="{2C702D82-9B77-49B7-9568-BB8EB47C3372}" srcOrd="3" destOrd="0" presId="urn:microsoft.com/office/officeart/2005/8/layout/target3"/>
    <dgm:cxn modelId="{C69C9BFF-938C-44DA-8325-FB6173C4222A}" type="presParOf" srcId="{333A1088-737F-45CB-B68E-254E46348037}" destId="{A52A0455-90FF-4808-ABD0-F02540D31D5A}" srcOrd="4" destOrd="0" presId="urn:microsoft.com/office/officeart/2005/8/layout/target3"/>
    <dgm:cxn modelId="{65A2FB87-6EB8-4687-84D7-780D4C65A81E}" type="presParOf" srcId="{333A1088-737F-45CB-B68E-254E46348037}" destId="{6140AFEC-043D-4C43-A2F9-D0F5331DF3A3}" srcOrd="5" destOrd="0" presId="urn:microsoft.com/office/officeart/2005/8/layout/target3"/>
    <dgm:cxn modelId="{AEAF07B7-B6CD-4AA9-BE65-6FF55F403C7B}" type="presParOf" srcId="{333A1088-737F-45CB-B68E-254E46348037}" destId="{9358AC05-5D7D-4327-9F80-1AD486AEA664}" srcOrd="6" destOrd="0" presId="urn:microsoft.com/office/officeart/2005/8/layout/target3"/>
    <dgm:cxn modelId="{00B643B2-D252-4281-AE58-39DF095FFBE4}" type="presParOf" srcId="{333A1088-737F-45CB-B68E-254E46348037}" destId="{313FC574-E1CD-4FB4-B054-0B805CE0447D}" srcOrd="7" destOrd="0" presId="urn:microsoft.com/office/officeart/2005/8/layout/target3"/>
    <dgm:cxn modelId="{93A0BDDD-266D-4F01-97C1-096EDDF5FBCA}" type="presParOf" srcId="{333A1088-737F-45CB-B68E-254E46348037}" destId="{619D679B-A015-4ECF-8348-D1034C574F40}" srcOrd="8" destOrd="0" presId="urn:microsoft.com/office/officeart/2005/8/layout/target3"/>
    <dgm:cxn modelId="{7E4449F3-E645-45E9-8E96-BF039C5B339E}" type="presParOf" srcId="{333A1088-737F-45CB-B68E-254E46348037}" destId="{322283A8-4A27-4CDA-BAE3-F381106A9174}" srcOrd="9" destOrd="0" presId="urn:microsoft.com/office/officeart/2005/8/layout/target3"/>
    <dgm:cxn modelId="{9564F0C6-B09D-4807-99DA-68737C375E20}" type="presParOf" srcId="{333A1088-737F-45CB-B68E-254E46348037}" destId="{FFC9F71D-1B4F-4AD9-A4A6-86ADEFC8AF5C}" srcOrd="10" destOrd="0" presId="urn:microsoft.com/office/officeart/2005/8/layout/target3"/>
    <dgm:cxn modelId="{DE992442-9C20-4AD3-846B-25F3BCEE7043}" type="presParOf" srcId="{333A1088-737F-45CB-B68E-254E46348037}" destId="{25B08C86-7E15-44DC-BE7F-FFB55DD49D12}" srcOrd="11" destOrd="0" presId="urn:microsoft.com/office/officeart/2005/8/layout/target3"/>
    <dgm:cxn modelId="{6F3849F5-3295-44D8-83AF-31BAD722FEFE}" type="presParOf" srcId="{333A1088-737F-45CB-B68E-254E46348037}" destId="{76644BE8-9D7C-4C09-B250-3D10AF48CBB7}" srcOrd="12" destOrd="0" presId="urn:microsoft.com/office/officeart/2005/8/layout/target3"/>
    <dgm:cxn modelId="{F1865EDE-33AB-411D-9062-42372B39FEEC}" type="presParOf" srcId="{333A1088-737F-45CB-B68E-254E46348037}" destId="{EE85B701-7295-41C0-BA7A-34D3756A2AE6}" srcOrd="13" destOrd="0" presId="urn:microsoft.com/office/officeart/2005/8/layout/target3"/>
    <dgm:cxn modelId="{FAB9F148-E6AA-42A1-BFD1-ECF16EAE2184}" type="presParOf" srcId="{333A1088-737F-45CB-B68E-254E46348037}" destId="{8BEBB6EC-1DAA-4CAC-8A25-BC0FCBD5DBD5}" srcOrd="14" destOrd="0" presId="urn:microsoft.com/office/officeart/2005/8/layout/target3"/>
    <dgm:cxn modelId="{884A404B-3E6D-4D8A-9D57-FAA74854D95E}" type="presParOf" srcId="{333A1088-737F-45CB-B68E-254E46348037}" destId="{AED2198E-93D5-4001-81B4-73124B309672}" srcOrd="15" destOrd="0" presId="urn:microsoft.com/office/officeart/2005/8/layout/target3"/>
    <dgm:cxn modelId="{BFA114F4-E83F-4CA8-B16D-33579EB4BDA0}" type="presParOf" srcId="{333A1088-737F-45CB-B68E-254E46348037}" destId="{2BE915AB-18AA-4053-B92C-3BFC9ED204BB}" srcOrd="16" destOrd="0" presId="urn:microsoft.com/office/officeart/2005/8/layout/target3"/>
    <dgm:cxn modelId="{72EEAE4A-2692-4D5A-AF92-D03B5744E828}" type="presParOf" srcId="{333A1088-737F-45CB-B68E-254E46348037}" destId="{6BB5E863-4638-4E1D-BFDE-399D028AC4ED}" srcOrd="17" destOrd="0" presId="urn:microsoft.com/office/officeart/2005/8/layout/target3"/>
    <dgm:cxn modelId="{29B15D3C-E652-4466-BBB0-A6E99D4CF39F}" type="presParOf" srcId="{333A1088-737F-45CB-B68E-254E46348037}" destId="{5A5FFA88-C948-4069-8E93-59FA12366E83}" srcOrd="18" destOrd="0" presId="urn:microsoft.com/office/officeart/2005/8/layout/target3"/>
    <dgm:cxn modelId="{24510CC3-F639-44FF-84E5-275700211AA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90EC06F-C0D8-41F3-AAD1-5086E1F60C47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7A1A8C5-D5A8-41E0-8E3F-59D6DEE131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BDD284-A6EB-4604-BA4C-DBF1CEEBBAC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2B404-DA65-40DE-B858-6D51E8518A0D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3C01C-371F-480D-8B76-D00A7AA122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75C2B-070C-4D1C-AC50-051ED3782D90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27FBB-4423-4C0D-935E-95DB2092F6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59F6A-CD35-4FC1-92AA-694DCFA056CA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3CE2D-6096-47A4-B895-17F9B6F1CD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768D9-109F-442D-A45B-361085830229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E06E1-2B01-4681-B7D1-A5853308DB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0B8B4-AE23-4CB9-9A74-0E433AA6E7F0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11D2B-D7F1-4276-81DB-9A24EE2F08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A891F-8595-45E1-9DAD-BD475068E0F9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59BB8-E742-4A20-95AB-4199F21671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51845-FE66-46FB-B24D-6683C597B772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FC62F-84F6-49B4-A976-1EC7448476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BE566-31CF-43B1-918F-985DB0F7FCB6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1AA0C-BFEE-4197-BC8E-3766AEC4B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FDA6D-3CC5-414B-9174-061B2620DE73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22428-4DCA-435A-AE34-304DA41AD1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1AE8A-D1A1-47BF-A795-6EFB24A72DF9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B07D-9278-44E4-8D24-4165308451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FEA43-421E-4958-A759-B09DE959A88A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F7E54-DD81-4609-9738-24256112E9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F5701A-CA2E-4D65-AC02-77E1A0920256}" type="datetimeFigureOut">
              <a:rPr lang="cs-CZ"/>
              <a:pPr>
                <a:defRPr/>
              </a:pPr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5DF86F-BC75-4703-ADFD-C93AF719E3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smtClean="0"/>
              <a:t>Materiál je určen pro žáky 4.ročníku ZŠ.</a:t>
            </a:r>
          </a:p>
          <a:p>
            <a:r>
              <a:rPr lang="cs-CZ" sz="1800" smtClean="0"/>
              <a:t>Žáci mají za úkol  vytvořit správný tvar podstatného jména v 6.pádě čísla množného.</a:t>
            </a:r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r>
              <a:rPr lang="cs-CZ" sz="1600" smtClean="0"/>
              <a:t>Použité zdroje:</a:t>
            </a:r>
          </a:p>
          <a:p>
            <a:r>
              <a:rPr lang="cs-CZ" sz="1600" smtClean="0">
                <a:hlinkClick r:id="rId2"/>
              </a:rPr>
              <a:t>www.office.microsoft.com</a:t>
            </a:r>
            <a:endParaRPr lang="cs-CZ" sz="16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2000" u="sng" smtClean="0"/>
              <a:t>VZOR MĚSTO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800" smtClean="0"/>
          </a:p>
          <a:p>
            <a:r>
              <a:rPr lang="cs-CZ" sz="1800" b="1" smtClean="0"/>
              <a:t>Napiš slova v 6. pádě čísla množného</a:t>
            </a:r>
            <a:r>
              <a:rPr lang="cs-CZ" sz="1800" smtClean="0"/>
              <a:t>.</a:t>
            </a:r>
          </a:p>
          <a:p>
            <a:endParaRPr lang="cs-CZ" sz="1800" smtClean="0"/>
          </a:p>
          <a:p>
            <a:endParaRPr lang="cs-CZ" sz="1800" smtClean="0"/>
          </a:p>
          <a:p>
            <a:r>
              <a:rPr lang="cs-CZ" sz="1800" smtClean="0"/>
              <a:t>Světélko  ____________________ 	městečko _________________________</a:t>
            </a:r>
          </a:p>
          <a:p>
            <a:endParaRPr lang="cs-CZ" sz="1800" smtClean="0"/>
          </a:p>
          <a:p>
            <a:r>
              <a:rPr lang="cs-CZ" sz="1800" smtClean="0"/>
              <a:t>Místečko ____________________   letadélko _________________________</a:t>
            </a:r>
          </a:p>
          <a:p>
            <a:endParaRPr lang="cs-CZ" sz="1800" smtClean="0"/>
          </a:p>
          <a:p>
            <a:r>
              <a:rPr lang="cs-CZ" sz="1800" smtClean="0"/>
              <a:t>Kolínko _____________________    kladívko __________________________</a:t>
            </a:r>
          </a:p>
          <a:p>
            <a:endParaRPr lang="cs-CZ" sz="1800" smtClean="0"/>
          </a:p>
          <a:p>
            <a:r>
              <a:rPr lang="cs-CZ" sz="1800" smtClean="0"/>
              <a:t>Auto _______________________    křeslo ____________________________</a:t>
            </a:r>
          </a:p>
        </p:txBody>
      </p:sp>
      <p:pic>
        <p:nvPicPr>
          <p:cNvPr id="17411" name="Picture 4" descr="C:\Documents and Settings\xp\Local Settings\Temporary Internet Files\Content.IE5\Z4GBZ8BT\MC900438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844675"/>
            <a:ext cx="1123950" cy="76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42</Words>
  <Application>Microsoft Office PowerPoint</Application>
  <PresentationFormat>On-screen Show (4:3)</PresentationFormat>
  <Paragraphs>24</Paragraphs>
  <Slides>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Calibri</vt:lpstr>
      <vt:lpstr>Arial</vt:lpstr>
      <vt:lpstr>Motiv sady Office</vt:lpstr>
      <vt:lpstr>Snímek 1</vt:lpstr>
      <vt:lpstr>ANOTACE</vt:lpstr>
      <vt:lpstr>VZOR MĚSTO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DUM</cp:lastModifiedBy>
  <cp:revision>3</cp:revision>
  <dcterms:created xsi:type="dcterms:W3CDTF">2013-05-02T19:38:40Z</dcterms:created>
  <dcterms:modified xsi:type="dcterms:W3CDTF">2013-05-02T20:45:06Z</dcterms:modified>
</cp:coreProperties>
</file>