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9" r:id="rId3"/>
    <p:sldId id="257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VY_32_INOVACE_17_VZOR  MĚSTO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VZOR  MĚSTO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975EE30-E944-41E8-BB80-8068B657DD83}" type="presOf" srcId="{4C35D32F-0EAB-4CD7-82EE-45574DC2A586}" destId="{8BEBB6EC-1DAA-4CAC-8A25-BC0FCBD5DBD5}" srcOrd="0" destOrd="0" presId="urn:microsoft.com/office/officeart/2005/8/layout/target3"/>
    <dgm:cxn modelId="{23DDEC4F-ED90-4F26-8D5E-6B3F6EEBDDE7}" type="presOf" srcId="{D8197B8C-B260-4A16-BDF4-0947B075E274}" destId="{25B08C86-7E15-44DC-BE7F-FFB55DD49D12}" srcOrd="0" destOrd="0" presId="urn:microsoft.com/office/officeart/2005/8/layout/target3"/>
    <dgm:cxn modelId="{D3FDD9C7-8E8E-45A2-836E-0CAC4E470D35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9FE419B-0C74-4A43-9113-41CB9E1CB801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192D797-DFF5-4C2B-806B-E32A4001802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99F6608-3D37-4C3E-8E80-59FCA1EC45D2}" type="presOf" srcId="{B651F6E3-6281-48DB-9319-2AEAFDAE7572}" destId="{619D679B-A015-4ECF-8348-D1034C574F40}" srcOrd="0" destOrd="0" presId="urn:microsoft.com/office/officeart/2005/8/layout/target3"/>
    <dgm:cxn modelId="{3D8544F2-58DE-4E26-9BA0-DB82CD7A58DF}" type="presOf" srcId="{B651F6E3-6281-48DB-9319-2AEAFDAE7572}" destId="{6BB5E863-4638-4E1D-BFDE-399D028AC4ED}" srcOrd="1" destOrd="0" presId="urn:microsoft.com/office/officeart/2005/8/layout/target3"/>
    <dgm:cxn modelId="{D904BF1C-4579-4881-A23A-EF9DF159B016}" type="presOf" srcId="{D1D4F407-5343-4D3F-B5B9-D407B03CAEB4}" destId="{D005CE8C-CC26-4C3E-AC11-E15060ECD759}" srcOrd="0" destOrd="0" presId="urn:microsoft.com/office/officeart/2005/8/layout/target3"/>
    <dgm:cxn modelId="{726503FC-6E56-4A0E-ACCA-2D0C8A77CF65}" type="presOf" srcId="{D8197B8C-B260-4A16-BDF4-0947B075E274}" destId="{5A5FFA88-C948-4069-8E93-59FA12366E83}" srcOrd="1" destOrd="0" presId="urn:microsoft.com/office/officeart/2005/8/layout/target3"/>
    <dgm:cxn modelId="{74FF1751-80E5-4D8F-A25C-5B19A6125478}" type="presOf" srcId="{D1D4F407-5343-4D3F-B5B9-D407B03CAEB4}" destId="{AED2198E-93D5-4001-81B4-73124B309672}" srcOrd="1" destOrd="0" presId="urn:microsoft.com/office/officeart/2005/8/layout/target3"/>
    <dgm:cxn modelId="{716571A1-33E9-4582-A698-72F15CD58B6E}" type="presOf" srcId="{757F3AB3-0718-4624-B441-E567A8F0AB56}" destId="{333A1088-737F-45CB-B68E-254E46348037}" srcOrd="0" destOrd="0" presId="urn:microsoft.com/office/officeart/2005/8/layout/target3"/>
    <dgm:cxn modelId="{EACD6A8A-F06F-4654-8AC2-62C6FCFDC903}" type="presParOf" srcId="{333A1088-737F-45CB-B68E-254E46348037}" destId="{F5ABB229-8D3B-4694-996A-96F23CF14429}" srcOrd="0" destOrd="0" presId="urn:microsoft.com/office/officeart/2005/8/layout/target3"/>
    <dgm:cxn modelId="{0D9BE3F8-7928-42A1-9B08-2885FB88AD7D}" type="presParOf" srcId="{333A1088-737F-45CB-B68E-254E46348037}" destId="{F41139FD-01EE-4571-8B17-4FB00FC51163}" srcOrd="1" destOrd="0" presId="urn:microsoft.com/office/officeart/2005/8/layout/target3"/>
    <dgm:cxn modelId="{59288500-669E-4846-A74B-442C24D7C62F}" type="presParOf" srcId="{333A1088-737F-45CB-B68E-254E46348037}" destId="{D005CE8C-CC26-4C3E-AC11-E15060ECD759}" srcOrd="2" destOrd="0" presId="urn:microsoft.com/office/officeart/2005/8/layout/target3"/>
    <dgm:cxn modelId="{6D99F16E-53E9-4A22-A4A5-A376282B8A5C}" type="presParOf" srcId="{333A1088-737F-45CB-B68E-254E46348037}" destId="{2C702D82-9B77-49B7-9568-BB8EB47C3372}" srcOrd="3" destOrd="0" presId="urn:microsoft.com/office/officeart/2005/8/layout/target3"/>
    <dgm:cxn modelId="{2D0B7E0C-8A0A-4003-87DF-828B5E8BF474}" type="presParOf" srcId="{333A1088-737F-45CB-B68E-254E46348037}" destId="{A52A0455-90FF-4808-ABD0-F02540D31D5A}" srcOrd="4" destOrd="0" presId="urn:microsoft.com/office/officeart/2005/8/layout/target3"/>
    <dgm:cxn modelId="{2AC8648C-469B-4141-8ECD-ECBAF94FD38C}" type="presParOf" srcId="{333A1088-737F-45CB-B68E-254E46348037}" destId="{6140AFEC-043D-4C43-A2F9-D0F5331DF3A3}" srcOrd="5" destOrd="0" presId="urn:microsoft.com/office/officeart/2005/8/layout/target3"/>
    <dgm:cxn modelId="{18165C67-924F-4153-9568-15A26AF1D1F2}" type="presParOf" srcId="{333A1088-737F-45CB-B68E-254E46348037}" destId="{9358AC05-5D7D-4327-9F80-1AD486AEA664}" srcOrd="6" destOrd="0" presId="urn:microsoft.com/office/officeart/2005/8/layout/target3"/>
    <dgm:cxn modelId="{38A067AD-F519-42F6-8ECD-7982C0BD0959}" type="presParOf" srcId="{333A1088-737F-45CB-B68E-254E46348037}" destId="{313FC574-E1CD-4FB4-B054-0B805CE0447D}" srcOrd="7" destOrd="0" presId="urn:microsoft.com/office/officeart/2005/8/layout/target3"/>
    <dgm:cxn modelId="{C2AB63F4-B9EC-4141-8C2D-8DD3331D883D}" type="presParOf" srcId="{333A1088-737F-45CB-B68E-254E46348037}" destId="{619D679B-A015-4ECF-8348-D1034C574F40}" srcOrd="8" destOrd="0" presId="urn:microsoft.com/office/officeart/2005/8/layout/target3"/>
    <dgm:cxn modelId="{F3C2E4A0-B06C-4ADC-8B3D-550FE81C09DD}" type="presParOf" srcId="{333A1088-737F-45CB-B68E-254E46348037}" destId="{322283A8-4A27-4CDA-BAE3-F381106A9174}" srcOrd="9" destOrd="0" presId="urn:microsoft.com/office/officeart/2005/8/layout/target3"/>
    <dgm:cxn modelId="{EC88026E-7370-4D5B-BCA4-9D8731E9EB74}" type="presParOf" srcId="{333A1088-737F-45CB-B68E-254E46348037}" destId="{FFC9F71D-1B4F-4AD9-A4A6-86ADEFC8AF5C}" srcOrd="10" destOrd="0" presId="urn:microsoft.com/office/officeart/2005/8/layout/target3"/>
    <dgm:cxn modelId="{1B02F924-B8C3-4900-AA14-942D5033E57A}" type="presParOf" srcId="{333A1088-737F-45CB-B68E-254E46348037}" destId="{25B08C86-7E15-44DC-BE7F-FFB55DD49D12}" srcOrd="11" destOrd="0" presId="urn:microsoft.com/office/officeart/2005/8/layout/target3"/>
    <dgm:cxn modelId="{FF499072-0687-427D-9AA7-D28C7A86C909}" type="presParOf" srcId="{333A1088-737F-45CB-B68E-254E46348037}" destId="{76644BE8-9D7C-4C09-B250-3D10AF48CBB7}" srcOrd="12" destOrd="0" presId="urn:microsoft.com/office/officeart/2005/8/layout/target3"/>
    <dgm:cxn modelId="{B5A39FE7-EE61-49B5-BD0E-4B771ACFD5CB}" type="presParOf" srcId="{333A1088-737F-45CB-B68E-254E46348037}" destId="{EE85B701-7295-41C0-BA7A-34D3756A2AE6}" srcOrd="13" destOrd="0" presId="urn:microsoft.com/office/officeart/2005/8/layout/target3"/>
    <dgm:cxn modelId="{257EE061-723A-413C-9902-66AEC83473E5}" type="presParOf" srcId="{333A1088-737F-45CB-B68E-254E46348037}" destId="{8BEBB6EC-1DAA-4CAC-8A25-BC0FCBD5DBD5}" srcOrd="14" destOrd="0" presId="urn:microsoft.com/office/officeart/2005/8/layout/target3"/>
    <dgm:cxn modelId="{D5D45969-1E92-406B-86E5-2AD4D792B8FA}" type="presParOf" srcId="{333A1088-737F-45CB-B68E-254E46348037}" destId="{AED2198E-93D5-4001-81B4-73124B309672}" srcOrd="15" destOrd="0" presId="urn:microsoft.com/office/officeart/2005/8/layout/target3"/>
    <dgm:cxn modelId="{4FEBEB99-00B2-47E6-B63C-694163226E69}" type="presParOf" srcId="{333A1088-737F-45CB-B68E-254E46348037}" destId="{2BE915AB-18AA-4053-B92C-3BFC9ED204BB}" srcOrd="16" destOrd="0" presId="urn:microsoft.com/office/officeart/2005/8/layout/target3"/>
    <dgm:cxn modelId="{678E173A-1511-42ED-9BCA-E3C259B2C732}" type="presParOf" srcId="{333A1088-737F-45CB-B68E-254E46348037}" destId="{6BB5E863-4638-4E1D-BFDE-399D028AC4ED}" srcOrd="17" destOrd="0" presId="urn:microsoft.com/office/officeart/2005/8/layout/target3"/>
    <dgm:cxn modelId="{07F59845-1CFE-4356-A375-F851F177E714}" type="presParOf" srcId="{333A1088-737F-45CB-B68E-254E46348037}" destId="{5A5FFA88-C948-4069-8E93-59FA12366E83}" srcOrd="18" destOrd="0" presId="urn:microsoft.com/office/officeart/2005/8/layout/target3"/>
    <dgm:cxn modelId="{A226FEB5-3556-4234-B71A-B6DD4136080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6A461C0-AF8C-43F1-AFE1-EC71894C1CFF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6A98A56-C514-4019-8EB8-D745554A07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DF44A7-3551-40EB-8B17-DF88CE36504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C0C6D-ECB9-456C-9510-71545C971D0E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C3F8A-F793-4E0F-86BD-47452A8670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DA9A3-B3EC-4707-B15D-4E00B26B93A9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594E0-0F2F-4DF8-9442-16B80498B5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BA124-809D-414B-98A0-4C7120DC4744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2DB4-5EAD-4C06-8435-D3918D41F6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145CD-2D6F-456F-95F0-DE977872B453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2028D-45E2-4DE9-83CF-D1250CA109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7922-26D4-4171-8DD7-5044AF55B369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E21F6-5024-4F20-8B18-2FCFC45996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67D6-69FA-4990-A871-C9139C5502CA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5E522-3997-4F97-A3AE-836E37DB1F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7AD24-F336-4E87-AB58-DD88D3E7223E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C4348-7696-445B-A569-96B4983593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C7763-57E3-4468-811B-34914FC15C2D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6795B-19A2-410F-B638-CAA67CEDCD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7F2E0-2F6F-47C4-B350-2D9498C69430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EC592-50B5-4D1B-9171-C9B6C0A59E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04F0B-665F-456F-AF88-2CC00E05E045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A47F2-A7D9-40AF-A44F-5AB1B154A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19FCC-23EA-46DC-9883-68E971CBE710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35E59-1144-41DD-B7F7-99952DA23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074F8B-EE34-432C-AAFB-A96FF70E15BE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EFA25B-7543-4436-AA5B-0DA2D20101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smtClean="0"/>
              <a:t>Materiál  je určen pro žáky 4.ročníku ZŠ.</a:t>
            </a:r>
          </a:p>
          <a:p>
            <a:r>
              <a:rPr lang="cs-CZ" sz="1800" smtClean="0"/>
              <a:t>Žáci mají za úkol vymyslet věty s podstatnými jmény v množném čísle. Věty napíší na volné řádky.</a:t>
            </a:r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r>
              <a:rPr lang="cs-CZ" sz="1600" smtClean="0"/>
              <a:t>Použité zdroje:</a:t>
            </a:r>
          </a:p>
          <a:p>
            <a:r>
              <a:rPr lang="cs-CZ" sz="1600" smtClean="0">
                <a:hlinkClick r:id="rId2"/>
              </a:rPr>
              <a:t>www.office.microsoft.com</a:t>
            </a:r>
            <a:endParaRPr lang="cs-CZ" sz="1600" smtClean="0"/>
          </a:p>
          <a:p>
            <a:endParaRPr lang="cs-CZ" sz="1800" smtClean="0"/>
          </a:p>
          <a:p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2000" u="sng" smtClean="0"/>
              <a:t>VZOR MĚSTO</a:t>
            </a:r>
          </a:p>
        </p:txBody>
      </p:sp>
      <p:sp>
        <p:nvSpPr>
          <p:cNvPr id="17410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	 </a:t>
            </a:r>
            <a:r>
              <a:rPr lang="cs-CZ" sz="1800" b="1" smtClean="0"/>
              <a:t>Vymysli  věty s těmito podstatnými jmény v množném čísle</a:t>
            </a:r>
            <a:r>
              <a:rPr lang="cs-CZ" sz="1800" smtClean="0"/>
              <a:t>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                                 ___________________________________________________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                                ___________________________________________________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              ____________________________________________________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</p:txBody>
      </p:sp>
      <p:pic>
        <p:nvPicPr>
          <p:cNvPr id="17411" name="Obrázek 5" descr="http://wrp.cz/rock/kreslena_auta/kreslena_auta/p17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205038"/>
            <a:ext cx="140811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" descr="C:\Documents and Settings\xp\Local Settings\Temporary Internet Files\Content.IE5\8IY0M6ZW\MC90033161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357563"/>
            <a:ext cx="1366837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Documents and Settings\xp\Local Settings\Temporary Internet Files\Content.IE5\2Q6IR73O\MC9004137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868863"/>
            <a:ext cx="1312862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40</Words>
  <Application>Microsoft Office PowerPoint</Application>
  <PresentationFormat>On-screen Show (4:3)</PresentationFormat>
  <Paragraphs>30</Paragraphs>
  <Slides>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Calibri</vt:lpstr>
      <vt:lpstr>Arial</vt:lpstr>
      <vt:lpstr>Motiv sady Office</vt:lpstr>
      <vt:lpstr>Snímek 1</vt:lpstr>
      <vt:lpstr>ANOTACE</vt:lpstr>
      <vt:lpstr>VZOR MĚSTO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DUM</cp:lastModifiedBy>
  <cp:revision>3</cp:revision>
  <dcterms:created xsi:type="dcterms:W3CDTF">2013-05-02T19:43:21Z</dcterms:created>
  <dcterms:modified xsi:type="dcterms:W3CDTF">2013-05-02T20:46:31Z</dcterms:modified>
</cp:coreProperties>
</file>