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VY_32_INOVACE_18_VZOR 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9198DF-C9A6-42A4-96DA-51E0E700681A}" type="presOf" srcId="{4C35D32F-0EAB-4CD7-82EE-45574DC2A586}" destId="{890E4F0B-2866-4A3F-A3C7-2A14B1797930}" srcOrd="1" destOrd="0" presId="urn:microsoft.com/office/officeart/2005/8/layout/target3"/>
    <dgm:cxn modelId="{9DBEF000-BAFE-4696-97D4-940F327CF89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2460D96-88E6-475A-AC36-A64790CB83B1}" type="presOf" srcId="{D1D4F407-5343-4D3F-B5B9-D407B03CAEB4}" destId="{D005CE8C-CC26-4C3E-AC11-E15060ECD759}" srcOrd="0" destOrd="0" presId="urn:microsoft.com/office/officeart/2005/8/layout/target3"/>
    <dgm:cxn modelId="{9BAB51A3-6341-4D79-8648-5F6BFCDC1251}" type="presOf" srcId="{D1B46980-6531-4606-95E6-44980827E919}" destId="{2BE915AB-18AA-4053-B92C-3BFC9ED204BB}" srcOrd="1" destOrd="0" presId="urn:microsoft.com/office/officeart/2005/8/layout/target3"/>
    <dgm:cxn modelId="{98033170-C040-4769-A80D-965FBAE46867}" type="presOf" srcId="{4C35D32F-0EAB-4CD7-82EE-45574DC2A586}" destId="{8BEBB6EC-1DAA-4CAC-8A25-BC0FCBD5DBD5}" srcOrd="0" destOrd="0" presId="urn:microsoft.com/office/officeart/2005/8/layout/target3"/>
    <dgm:cxn modelId="{416B92B5-BB26-46C6-B528-39CAE57971C4}" type="presOf" srcId="{D1B46980-6531-4606-95E6-44980827E919}" destId="{6140AFEC-043D-4C43-A2F9-D0F5331DF3A3}" srcOrd="0" destOrd="0" presId="urn:microsoft.com/office/officeart/2005/8/layout/target3"/>
    <dgm:cxn modelId="{CF7677EF-DF8C-40F1-A862-9151B4BDAF8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DBFA71B-1003-4219-97CA-AED7ADA22BA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D86068-4A6C-455C-A502-B96D39E6E903}" type="presOf" srcId="{B651F6E3-6281-48DB-9319-2AEAFDAE7572}" destId="{619D679B-A015-4ECF-8348-D1034C574F40}" srcOrd="0" destOrd="0" presId="urn:microsoft.com/office/officeart/2005/8/layout/target3"/>
    <dgm:cxn modelId="{B06C0E5D-743D-4DAB-9637-3BEF39052E05}" type="presOf" srcId="{B651F6E3-6281-48DB-9319-2AEAFDAE7572}" destId="{6BB5E863-4638-4E1D-BFDE-399D028AC4ED}" srcOrd="1" destOrd="0" presId="urn:microsoft.com/office/officeart/2005/8/layout/target3"/>
    <dgm:cxn modelId="{6D248100-5EB4-46EC-93C0-8971C2F9D005}" type="presOf" srcId="{D8197B8C-B260-4A16-BDF4-0947B075E274}" destId="{25B08C86-7E15-44DC-BE7F-FFB55DD49D12}" srcOrd="0" destOrd="0" presId="urn:microsoft.com/office/officeart/2005/8/layout/target3"/>
    <dgm:cxn modelId="{304B1BCD-EDC0-4BF8-855F-2F495AE7B78B}" type="presParOf" srcId="{333A1088-737F-45CB-B68E-254E46348037}" destId="{F5ABB229-8D3B-4694-996A-96F23CF14429}" srcOrd="0" destOrd="0" presId="urn:microsoft.com/office/officeart/2005/8/layout/target3"/>
    <dgm:cxn modelId="{FEFAE495-1C12-493B-B96B-611D33E0ED64}" type="presParOf" srcId="{333A1088-737F-45CB-B68E-254E46348037}" destId="{F41139FD-01EE-4571-8B17-4FB00FC51163}" srcOrd="1" destOrd="0" presId="urn:microsoft.com/office/officeart/2005/8/layout/target3"/>
    <dgm:cxn modelId="{FC48619A-D969-492E-919A-0290B1168709}" type="presParOf" srcId="{333A1088-737F-45CB-B68E-254E46348037}" destId="{D005CE8C-CC26-4C3E-AC11-E15060ECD759}" srcOrd="2" destOrd="0" presId="urn:microsoft.com/office/officeart/2005/8/layout/target3"/>
    <dgm:cxn modelId="{9DC6C963-0ACA-40EE-A820-B4BB4E8BCFA2}" type="presParOf" srcId="{333A1088-737F-45CB-B68E-254E46348037}" destId="{2C702D82-9B77-49B7-9568-BB8EB47C3372}" srcOrd="3" destOrd="0" presId="urn:microsoft.com/office/officeart/2005/8/layout/target3"/>
    <dgm:cxn modelId="{29259314-8C3E-4922-B1C7-5660906C3E33}" type="presParOf" srcId="{333A1088-737F-45CB-B68E-254E46348037}" destId="{A52A0455-90FF-4808-ABD0-F02540D31D5A}" srcOrd="4" destOrd="0" presId="urn:microsoft.com/office/officeart/2005/8/layout/target3"/>
    <dgm:cxn modelId="{D023A3C0-77C9-45A4-AE92-A00F9E3B9CC2}" type="presParOf" srcId="{333A1088-737F-45CB-B68E-254E46348037}" destId="{6140AFEC-043D-4C43-A2F9-D0F5331DF3A3}" srcOrd="5" destOrd="0" presId="urn:microsoft.com/office/officeart/2005/8/layout/target3"/>
    <dgm:cxn modelId="{22F515DE-C2AF-4EE4-8B71-E01F4E2779BC}" type="presParOf" srcId="{333A1088-737F-45CB-B68E-254E46348037}" destId="{9358AC05-5D7D-4327-9F80-1AD486AEA664}" srcOrd="6" destOrd="0" presId="urn:microsoft.com/office/officeart/2005/8/layout/target3"/>
    <dgm:cxn modelId="{DE4AD25C-8ADE-4C73-A56A-D616E732E102}" type="presParOf" srcId="{333A1088-737F-45CB-B68E-254E46348037}" destId="{313FC574-E1CD-4FB4-B054-0B805CE0447D}" srcOrd="7" destOrd="0" presId="urn:microsoft.com/office/officeart/2005/8/layout/target3"/>
    <dgm:cxn modelId="{CD2C473D-CDF0-467A-B107-F8B9D9D2E841}" type="presParOf" srcId="{333A1088-737F-45CB-B68E-254E46348037}" destId="{619D679B-A015-4ECF-8348-D1034C574F40}" srcOrd="8" destOrd="0" presId="urn:microsoft.com/office/officeart/2005/8/layout/target3"/>
    <dgm:cxn modelId="{887AF676-995B-4E74-88E3-36CA91CA7774}" type="presParOf" srcId="{333A1088-737F-45CB-B68E-254E46348037}" destId="{322283A8-4A27-4CDA-BAE3-F381106A9174}" srcOrd="9" destOrd="0" presId="urn:microsoft.com/office/officeart/2005/8/layout/target3"/>
    <dgm:cxn modelId="{1BF3C8E4-BF4D-42A6-A9BD-7FFD22478D35}" type="presParOf" srcId="{333A1088-737F-45CB-B68E-254E46348037}" destId="{FFC9F71D-1B4F-4AD9-A4A6-86ADEFC8AF5C}" srcOrd="10" destOrd="0" presId="urn:microsoft.com/office/officeart/2005/8/layout/target3"/>
    <dgm:cxn modelId="{08B9C04F-FA90-42AB-9455-4FF6B015BBD7}" type="presParOf" srcId="{333A1088-737F-45CB-B68E-254E46348037}" destId="{25B08C86-7E15-44DC-BE7F-FFB55DD49D12}" srcOrd="11" destOrd="0" presId="urn:microsoft.com/office/officeart/2005/8/layout/target3"/>
    <dgm:cxn modelId="{789B5301-9357-4329-97D4-936CCCE35E7C}" type="presParOf" srcId="{333A1088-737F-45CB-B68E-254E46348037}" destId="{76644BE8-9D7C-4C09-B250-3D10AF48CBB7}" srcOrd="12" destOrd="0" presId="urn:microsoft.com/office/officeart/2005/8/layout/target3"/>
    <dgm:cxn modelId="{071B1ACA-25C6-4936-ACBF-719EC8EA5FDA}" type="presParOf" srcId="{333A1088-737F-45CB-B68E-254E46348037}" destId="{EE85B701-7295-41C0-BA7A-34D3756A2AE6}" srcOrd="13" destOrd="0" presId="urn:microsoft.com/office/officeart/2005/8/layout/target3"/>
    <dgm:cxn modelId="{02869729-7DDB-4FA0-A586-132B2CF79846}" type="presParOf" srcId="{333A1088-737F-45CB-B68E-254E46348037}" destId="{8BEBB6EC-1DAA-4CAC-8A25-BC0FCBD5DBD5}" srcOrd="14" destOrd="0" presId="urn:microsoft.com/office/officeart/2005/8/layout/target3"/>
    <dgm:cxn modelId="{48FBEEAD-A9A3-4367-A64B-11A208C0C41C}" type="presParOf" srcId="{333A1088-737F-45CB-B68E-254E46348037}" destId="{AED2198E-93D5-4001-81B4-73124B309672}" srcOrd="15" destOrd="0" presId="urn:microsoft.com/office/officeart/2005/8/layout/target3"/>
    <dgm:cxn modelId="{1EAD1AAF-A8F6-46E5-9B07-34F04BA1DBF2}" type="presParOf" srcId="{333A1088-737F-45CB-B68E-254E46348037}" destId="{2BE915AB-18AA-4053-B92C-3BFC9ED204BB}" srcOrd="16" destOrd="0" presId="urn:microsoft.com/office/officeart/2005/8/layout/target3"/>
    <dgm:cxn modelId="{88F15584-9A84-4C8D-A8DB-C12F63C814B6}" type="presParOf" srcId="{333A1088-737F-45CB-B68E-254E46348037}" destId="{6BB5E863-4638-4E1D-BFDE-399D028AC4ED}" srcOrd="17" destOrd="0" presId="urn:microsoft.com/office/officeart/2005/8/layout/target3"/>
    <dgm:cxn modelId="{D30FF923-0FB4-4CAF-AC30-8CBA0E33A0CB}" type="presParOf" srcId="{333A1088-737F-45CB-B68E-254E46348037}" destId="{5A5FFA88-C948-4069-8E93-59FA12366E83}" srcOrd="18" destOrd="0" presId="urn:microsoft.com/office/officeart/2005/8/layout/target3"/>
    <dgm:cxn modelId="{D4CE3AB5-EA62-435E-869B-36B42FCD5D6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77A026A-79C0-41E5-A8B9-057B9FEC968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861CC6-CF90-4969-B202-8937EE0C6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FDD2BA-88D2-441F-A007-36B39E5018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1B524-523C-4E9B-9E83-478CD47F041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34C28-EE72-4F9F-88EE-5B970C59A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AA0E8-0397-4D72-A214-35F0115681A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CD115-3BF4-4822-9308-9D9AB2FD5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62C12-7D7E-4062-B7E9-75929D1ADAF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B54A5-A0FA-406E-AD6A-49CEA0354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71BEB-1E2C-4606-BD66-86662C07A59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DE427-9362-4578-9B8E-795149242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FB005-BC1D-437A-99CC-4EF3B0724BA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9579D-0CB6-4787-8FB6-3A88318FC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246FA-4DCC-4298-888D-1B0DF8809AB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DE27B-36B8-4A0D-823C-ADEBCFB2D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88BD4-B525-448C-B39E-D91E4A7534D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D74AB-6EB5-4396-92CF-27E3BFD18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A3D56-427F-4EDA-9D7E-44D03AAB5AE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CA3A1-2DF4-45AB-9A80-883D6F3BD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FAD0C-4A4E-4078-B5B7-135A0EDFE22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505C3-DA78-49B5-9D59-57DDCF410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6D50B-BC6C-46AB-ADE3-77DF4BF2007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07B90-B1F7-4548-934F-2246CEBDD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1F46B-2466-464C-9FBD-D808E455731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DE85B-2494-4E0E-AA77-6AF325A6E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21F9A6-5A2D-45D7-BF84-54D7B4E014B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5FC400-A9F2-40C4-987B-79CA91500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je určen pro žáky 4.ročníku ZŠ.</a:t>
            </a:r>
          </a:p>
          <a:p>
            <a:r>
              <a:rPr lang="cs-CZ" sz="1800" smtClean="0"/>
              <a:t>Žáci mají za úkol - vybrat vhodné podstatné jméno</a:t>
            </a:r>
          </a:p>
          <a:p>
            <a:r>
              <a:rPr lang="cs-CZ" sz="1800" smtClean="0"/>
              <a:t>                              - utvořit správný tvar</a:t>
            </a:r>
          </a:p>
          <a:p>
            <a:r>
              <a:rPr lang="cs-CZ" sz="1800" smtClean="0"/>
              <a:t>                              - dopsat ho na volný řádek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600" smtClean="0"/>
              <a:t>Použité zdroje:</a:t>
            </a:r>
          </a:p>
          <a:p>
            <a:r>
              <a:rPr lang="cs-CZ" sz="1600" smtClean="0">
                <a:hlinkClick r:id="rId2"/>
              </a:rPr>
              <a:t>www.office.microsoft.com</a:t>
            </a:r>
            <a:endParaRPr lang="cs-CZ" sz="16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VZOR MĚSTO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Doplňte z nabídky do vět slova ve správném tvaru</a:t>
            </a:r>
            <a:r>
              <a:rPr lang="cs-CZ" sz="1800" smtClean="0"/>
              <a:t>.</a:t>
            </a:r>
          </a:p>
          <a:p>
            <a:r>
              <a:rPr lang="cs-CZ" sz="1800" i="1" smtClean="0"/>
              <a:t>Nabídka slov</a:t>
            </a:r>
            <a:r>
              <a:rPr lang="cs-CZ" sz="1800" smtClean="0"/>
              <a:t>: chapadlo, žezlo, prostěradlo, jablko, tykadlo, čerpadlo, zavazadlo, strašidlo, líčidlo.</a:t>
            </a:r>
          </a:p>
          <a:p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Chobotnice se brání silnými __________________ . </a:t>
            </a:r>
          </a:p>
          <a:p>
            <a:pPr>
              <a:buFont typeface="Arial" charset="0"/>
              <a:buNone/>
            </a:pPr>
            <a:r>
              <a:rPr lang="cs-CZ" sz="1800" smtClean="0"/>
              <a:t>	Někteří brouci se dorozumívají  ______________________. </a:t>
            </a:r>
          </a:p>
          <a:p>
            <a:pPr>
              <a:buFont typeface="Arial" charset="0"/>
              <a:buNone/>
            </a:pPr>
            <a:r>
              <a:rPr lang="cs-CZ" sz="1800" smtClean="0"/>
              <a:t>	Na letišti bylo mnoho cestujících s těžkými ______________________. </a:t>
            </a:r>
          </a:p>
          <a:p>
            <a:pPr>
              <a:buFont typeface="Arial" charset="0"/>
              <a:buNone/>
            </a:pPr>
            <a:r>
              <a:rPr lang="cs-CZ" sz="1800" smtClean="0"/>
              <a:t>	Postele byly povlečeny čistými __________________.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Pověsti se ___________________  nemám ráda.  </a:t>
            </a:r>
          </a:p>
          <a:p>
            <a:pPr>
              <a:buFont typeface="Arial" charset="0"/>
              <a:buNone/>
            </a:pPr>
            <a:r>
              <a:rPr lang="cs-CZ" sz="1800" smtClean="0"/>
              <a:t>	Klauni byli pomalováni _________________________.  </a:t>
            </a:r>
          </a:p>
          <a:p>
            <a:pPr>
              <a:buFont typeface="Arial" charset="0"/>
              <a:buNone/>
            </a:pPr>
            <a:r>
              <a:rPr lang="cs-CZ" sz="1800" smtClean="0"/>
              <a:t>	Na obrazech byli vyobrazeni králové se zlatými ______________________   a  ______________________. </a:t>
            </a:r>
          </a:p>
          <a:p>
            <a:pPr>
              <a:buFont typeface="Arial" charset="0"/>
              <a:buNone/>
            </a:pPr>
            <a:r>
              <a:rPr lang="cs-CZ" sz="1800" smtClean="0"/>
              <a:t>	Vodu ze sklepa odčerpáme dvěma  ________________________ . </a:t>
            </a:r>
          </a:p>
          <a:p>
            <a:endParaRPr lang="cs-CZ" sz="1800" smtClean="0"/>
          </a:p>
          <a:p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89</Words>
  <Application>Microsoft Office PowerPoint</Application>
  <PresentationFormat>On-screen Show (4:3)</PresentationFormat>
  <Paragraphs>25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2</cp:revision>
  <dcterms:created xsi:type="dcterms:W3CDTF">2013-05-02T19:49:15Z</dcterms:created>
  <dcterms:modified xsi:type="dcterms:W3CDTF">2013-05-02T20:48:13Z</dcterms:modified>
</cp:coreProperties>
</file>