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8" r:id="rId2"/>
    <p:sldId id="259" r:id="rId3"/>
    <p:sldId id="257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39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VY_32_INOVACE_19_VZOR  </a:t>
          </a:r>
          <a:r>
            <a:rPr lang="cs-CZ" sz="2000" baseline="0" dirty="0" smtClean="0"/>
            <a:t>MĚSTO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MGR.IRENA PŘEUČILOVA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VZOR  MĚSTO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PROJEKTU:OPVK 1.4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0902A79-1D5A-47CB-804A-7ACF9D7A1275}" type="presOf" srcId="{D1B46980-6531-4606-95E6-44980827E919}" destId="{6140AFEC-043D-4C43-A2F9-D0F5331DF3A3}" srcOrd="0" destOrd="0" presId="urn:microsoft.com/office/officeart/2005/8/layout/target3"/>
    <dgm:cxn modelId="{9277BCA4-0BF7-490C-9E07-8F98062D6A16}" type="presOf" srcId="{D8197B8C-B260-4A16-BDF4-0947B075E274}" destId="{25B08C86-7E15-44DC-BE7F-FFB55DD49D12}" srcOrd="0" destOrd="0" presId="urn:microsoft.com/office/officeart/2005/8/layout/target3"/>
    <dgm:cxn modelId="{BFC4D021-3AAB-46EA-9E2D-E5D37A2C9C75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204C622-6A26-4420-8C90-59FB707C4104}" type="presOf" srcId="{757F3AB3-0718-4624-B441-E567A8F0AB56}" destId="{333A1088-737F-45CB-B68E-254E46348037}" srcOrd="0" destOrd="0" presId="urn:microsoft.com/office/officeart/2005/8/layout/target3"/>
    <dgm:cxn modelId="{BF39EC0A-6BBE-4591-825E-21DE6C421EA3}" type="presOf" srcId="{B651F6E3-6281-48DB-9319-2AEAFDAE7572}" destId="{6BB5E863-4638-4E1D-BFDE-399D028AC4ED}" srcOrd="1" destOrd="0" presId="urn:microsoft.com/office/officeart/2005/8/layout/target3"/>
    <dgm:cxn modelId="{C108435B-4ED6-4688-8B5A-60144898280C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E8F3E6D-3D06-4FB0-92C6-E2898E2611A6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21EBA0C-50CA-4B32-9D70-4CEB14BF1C49}" type="presOf" srcId="{D1B46980-6531-4606-95E6-44980827E919}" destId="{2BE915AB-18AA-4053-B92C-3BFC9ED204BB}" srcOrd="1" destOrd="0" presId="urn:microsoft.com/office/officeart/2005/8/layout/target3"/>
    <dgm:cxn modelId="{15CB9529-ABBB-4317-8759-25FA4DDB327D}" type="presOf" srcId="{D1D4F407-5343-4D3F-B5B9-D407B03CAEB4}" destId="{AED2198E-93D5-4001-81B4-73124B309672}" srcOrd="1" destOrd="0" presId="urn:microsoft.com/office/officeart/2005/8/layout/target3"/>
    <dgm:cxn modelId="{B01739F5-7DA0-4D01-B50F-A7F022A705E9}" type="presOf" srcId="{4C35D32F-0EAB-4CD7-82EE-45574DC2A586}" destId="{890E4F0B-2866-4A3F-A3C7-2A14B1797930}" srcOrd="1" destOrd="0" presId="urn:microsoft.com/office/officeart/2005/8/layout/target3"/>
    <dgm:cxn modelId="{1DC8B3D3-8DF4-44DD-8B8E-F83325026BE3}" type="presOf" srcId="{B651F6E3-6281-48DB-9319-2AEAFDAE7572}" destId="{619D679B-A015-4ECF-8348-D1034C574F40}" srcOrd="0" destOrd="0" presId="urn:microsoft.com/office/officeart/2005/8/layout/target3"/>
    <dgm:cxn modelId="{A3705F29-ECE2-436E-9C7C-7A88E6733F14}" type="presParOf" srcId="{333A1088-737F-45CB-B68E-254E46348037}" destId="{F5ABB229-8D3B-4694-996A-96F23CF14429}" srcOrd="0" destOrd="0" presId="urn:microsoft.com/office/officeart/2005/8/layout/target3"/>
    <dgm:cxn modelId="{3061A6BC-9AF7-4D5F-AD8C-8BF2D6BEE3B5}" type="presParOf" srcId="{333A1088-737F-45CB-B68E-254E46348037}" destId="{F41139FD-01EE-4571-8B17-4FB00FC51163}" srcOrd="1" destOrd="0" presId="urn:microsoft.com/office/officeart/2005/8/layout/target3"/>
    <dgm:cxn modelId="{3A7F7845-79E8-42FC-84A9-1FC6A74230D5}" type="presParOf" srcId="{333A1088-737F-45CB-B68E-254E46348037}" destId="{D005CE8C-CC26-4C3E-AC11-E15060ECD759}" srcOrd="2" destOrd="0" presId="urn:microsoft.com/office/officeart/2005/8/layout/target3"/>
    <dgm:cxn modelId="{3A8DE417-E21F-43CD-ADAE-144F99106EBB}" type="presParOf" srcId="{333A1088-737F-45CB-B68E-254E46348037}" destId="{2C702D82-9B77-49B7-9568-BB8EB47C3372}" srcOrd="3" destOrd="0" presId="urn:microsoft.com/office/officeart/2005/8/layout/target3"/>
    <dgm:cxn modelId="{676AC7F8-474D-42C4-9BD2-2A0C2BBFE418}" type="presParOf" srcId="{333A1088-737F-45CB-B68E-254E46348037}" destId="{A52A0455-90FF-4808-ABD0-F02540D31D5A}" srcOrd="4" destOrd="0" presId="urn:microsoft.com/office/officeart/2005/8/layout/target3"/>
    <dgm:cxn modelId="{7936FBA8-D427-4080-9F22-0398DB1FD770}" type="presParOf" srcId="{333A1088-737F-45CB-B68E-254E46348037}" destId="{6140AFEC-043D-4C43-A2F9-D0F5331DF3A3}" srcOrd="5" destOrd="0" presId="urn:microsoft.com/office/officeart/2005/8/layout/target3"/>
    <dgm:cxn modelId="{2CA01B90-2312-4C4D-89D0-F9D301C82955}" type="presParOf" srcId="{333A1088-737F-45CB-B68E-254E46348037}" destId="{9358AC05-5D7D-4327-9F80-1AD486AEA664}" srcOrd="6" destOrd="0" presId="urn:microsoft.com/office/officeart/2005/8/layout/target3"/>
    <dgm:cxn modelId="{A6D73395-7669-4913-8117-8216897A1A46}" type="presParOf" srcId="{333A1088-737F-45CB-B68E-254E46348037}" destId="{313FC574-E1CD-4FB4-B054-0B805CE0447D}" srcOrd="7" destOrd="0" presId="urn:microsoft.com/office/officeart/2005/8/layout/target3"/>
    <dgm:cxn modelId="{10F97C84-169C-459F-85D8-8163EE2ED8C7}" type="presParOf" srcId="{333A1088-737F-45CB-B68E-254E46348037}" destId="{619D679B-A015-4ECF-8348-D1034C574F40}" srcOrd="8" destOrd="0" presId="urn:microsoft.com/office/officeart/2005/8/layout/target3"/>
    <dgm:cxn modelId="{D5A8F230-E6AA-4CDB-849E-DD6CF4722DE5}" type="presParOf" srcId="{333A1088-737F-45CB-B68E-254E46348037}" destId="{322283A8-4A27-4CDA-BAE3-F381106A9174}" srcOrd="9" destOrd="0" presId="urn:microsoft.com/office/officeart/2005/8/layout/target3"/>
    <dgm:cxn modelId="{5040C671-D46F-483D-86F4-E300BC8A4BC9}" type="presParOf" srcId="{333A1088-737F-45CB-B68E-254E46348037}" destId="{FFC9F71D-1B4F-4AD9-A4A6-86ADEFC8AF5C}" srcOrd="10" destOrd="0" presId="urn:microsoft.com/office/officeart/2005/8/layout/target3"/>
    <dgm:cxn modelId="{44A35BDD-8A3C-40A7-8B9D-D549D3FC1AFB}" type="presParOf" srcId="{333A1088-737F-45CB-B68E-254E46348037}" destId="{25B08C86-7E15-44DC-BE7F-FFB55DD49D12}" srcOrd="11" destOrd="0" presId="urn:microsoft.com/office/officeart/2005/8/layout/target3"/>
    <dgm:cxn modelId="{B320A695-9602-4B71-B531-C10696397B44}" type="presParOf" srcId="{333A1088-737F-45CB-B68E-254E46348037}" destId="{76644BE8-9D7C-4C09-B250-3D10AF48CBB7}" srcOrd="12" destOrd="0" presId="urn:microsoft.com/office/officeart/2005/8/layout/target3"/>
    <dgm:cxn modelId="{AE36AAAD-7E20-4CC6-87ED-5A0F1421566E}" type="presParOf" srcId="{333A1088-737F-45CB-B68E-254E46348037}" destId="{EE85B701-7295-41C0-BA7A-34D3756A2AE6}" srcOrd="13" destOrd="0" presId="urn:microsoft.com/office/officeart/2005/8/layout/target3"/>
    <dgm:cxn modelId="{68DAF62B-16E6-4ED5-BB31-E843CBBE892A}" type="presParOf" srcId="{333A1088-737F-45CB-B68E-254E46348037}" destId="{8BEBB6EC-1DAA-4CAC-8A25-BC0FCBD5DBD5}" srcOrd="14" destOrd="0" presId="urn:microsoft.com/office/officeart/2005/8/layout/target3"/>
    <dgm:cxn modelId="{F584A5CB-115F-41AA-9A31-0DA0D045F7DE}" type="presParOf" srcId="{333A1088-737F-45CB-B68E-254E46348037}" destId="{AED2198E-93D5-4001-81B4-73124B309672}" srcOrd="15" destOrd="0" presId="urn:microsoft.com/office/officeart/2005/8/layout/target3"/>
    <dgm:cxn modelId="{DBC10C59-02DD-4A16-B5FC-A4E3E89E57F1}" type="presParOf" srcId="{333A1088-737F-45CB-B68E-254E46348037}" destId="{2BE915AB-18AA-4053-B92C-3BFC9ED204BB}" srcOrd="16" destOrd="0" presId="urn:microsoft.com/office/officeart/2005/8/layout/target3"/>
    <dgm:cxn modelId="{DE22D9E0-FF21-4B18-8F57-A44053F97094}" type="presParOf" srcId="{333A1088-737F-45CB-B68E-254E46348037}" destId="{6BB5E863-4638-4E1D-BFDE-399D028AC4ED}" srcOrd="17" destOrd="0" presId="urn:microsoft.com/office/officeart/2005/8/layout/target3"/>
    <dgm:cxn modelId="{4901B9A6-7D5C-4D6E-84F1-E9C11F008E10}" type="presParOf" srcId="{333A1088-737F-45CB-B68E-254E46348037}" destId="{5A5FFA88-C948-4069-8E93-59FA12366E83}" srcOrd="18" destOrd="0" presId="urn:microsoft.com/office/officeart/2005/8/layout/target3"/>
    <dgm:cxn modelId="{3D1F1AE0-61C5-408F-A9E6-1DBB73D68EE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MGR.IRENA PŘEUČILOVA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VY_32_INOVACE_19_VZOR  </a:t>
          </a:r>
          <a:r>
            <a:rPr lang="cs-CZ" sz="2000" kern="1200" baseline="0" dirty="0" smtClean="0"/>
            <a:t>MĚSTO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VZOR  MĚSTO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PROJEKTU:OPVK 1.4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CF995E-D1D3-44A0-B606-EF1D64CDF7A1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95145E-D2FC-4B5B-9ED2-584CB4159B0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9EF0C3B-CAFF-4E16-88A3-2943B434D1D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64C4-A91A-4EF2-AED3-E7B2055D1BBE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A661B-EB5B-4DA7-8E4E-77208D8B1E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64C4-A91A-4EF2-AED3-E7B2055D1BBE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A661B-EB5B-4DA7-8E4E-77208D8B1E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64C4-A91A-4EF2-AED3-E7B2055D1BBE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A661B-EB5B-4DA7-8E4E-77208D8B1E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64C4-A91A-4EF2-AED3-E7B2055D1BBE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A661B-EB5B-4DA7-8E4E-77208D8B1E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64C4-A91A-4EF2-AED3-E7B2055D1BBE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A661B-EB5B-4DA7-8E4E-77208D8B1E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64C4-A91A-4EF2-AED3-E7B2055D1BBE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A661B-EB5B-4DA7-8E4E-77208D8B1E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64C4-A91A-4EF2-AED3-E7B2055D1BBE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A661B-EB5B-4DA7-8E4E-77208D8B1E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64C4-A91A-4EF2-AED3-E7B2055D1BBE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A661B-EB5B-4DA7-8E4E-77208D8B1E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64C4-A91A-4EF2-AED3-E7B2055D1BBE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A661B-EB5B-4DA7-8E4E-77208D8B1E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64C4-A91A-4EF2-AED3-E7B2055D1BBE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A661B-EB5B-4DA7-8E4E-77208D8B1E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64C4-A91A-4EF2-AED3-E7B2055D1BBE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A661B-EB5B-4DA7-8E4E-77208D8B1E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A064C4-A91A-4EF2-AED3-E7B2055D1BBE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8A661B-EB5B-4DA7-8E4E-77208D8B1E1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1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ANOTACE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Materiál je určen pro žáky 4.ročníku ZŠ.</a:t>
            </a:r>
          </a:p>
          <a:p>
            <a:r>
              <a:rPr lang="cs-CZ" sz="1800" dirty="0" smtClean="0"/>
              <a:t>Žáci mají za úkol – doplnit  i(í) / y(ý) </a:t>
            </a:r>
          </a:p>
          <a:p>
            <a:r>
              <a:rPr lang="cs-CZ" sz="1800" dirty="0"/>
              <a:t> </a:t>
            </a:r>
            <a:r>
              <a:rPr lang="cs-CZ" sz="1800" dirty="0" smtClean="0"/>
              <a:t>                             -  podtrhat a vypsat podstatná jména, která se skloňují podle vzoru město</a:t>
            </a:r>
          </a:p>
          <a:p>
            <a:endParaRPr lang="cs-CZ" sz="1800" dirty="0"/>
          </a:p>
          <a:p>
            <a:endParaRPr lang="cs-CZ" sz="1800" dirty="0" smtClean="0"/>
          </a:p>
          <a:p>
            <a:endParaRPr lang="cs-CZ" sz="1800" dirty="0"/>
          </a:p>
          <a:p>
            <a:endParaRPr lang="cs-CZ" sz="1800" dirty="0" smtClean="0"/>
          </a:p>
          <a:p>
            <a:endParaRPr lang="cs-CZ" sz="1800" dirty="0"/>
          </a:p>
          <a:p>
            <a:r>
              <a:rPr lang="cs-CZ" sz="1800" dirty="0" smtClean="0"/>
              <a:t>Použité zdroje:</a:t>
            </a:r>
          </a:p>
          <a:p>
            <a:r>
              <a:rPr lang="cs-CZ" sz="1800" dirty="0" smtClean="0"/>
              <a:t>http://office.Microsoft.</a:t>
            </a:r>
            <a:r>
              <a:rPr lang="cs-CZ" sz="1800" dirty="0" err="1" smtClean="0"/>
              <a:t>com</a:t>
            </a:r>
            <a:endParaRPr lang="cs-CZ" sz="1800" dirty="0" smtClean="0"/>
          </a:p>
          <a:p>
            <a:r>
              <a:rPr lang="cs-CZ" sz="1800" dirty="0" smtClean="0"/>
              <a:t>  </a:t>
            </a:r>
            <a:endParaRPr lang="cs-CZ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000" u="sng" dirty="0" smtClean="0"/>
              <a:t>VZOR MĚSTO</a:t>
            </a:r>
            <a:endParaRPr lang="cs-CZ" sz="20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	</a:t>
            </a:r>
            <a:r>
              <a:rPr lang="cs-CZ" sz="1800" b="1" dirty="0" smtClean="0"/>
              <a:t>Doplň, podtrhni a vypiš  podstatná jména, která se skloňují podle vzoru město</a:t>
            </a:r>
            <a:r>
              <a:rPr lang="cs-CZ" sz="1800" dirty="0" smtClean="0"/>
              <a:t>.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	V_r  zamával  </a:t>
            </a:r>
            <a:r>
              <a:rPr lang="cs-CZ" sz="1800" dirty="0" err="1" smtClean="0"/>
              <a:t>křídl</a:t>
            </a:r>
            <a:r>
              <a:rPr lang="cs-CZ" sz="1800" dirty="0" smtClean="0"/>
              <a:t>_  a zmizel  v hlub_ně  lesa. V  </a:t>
            </a:r>
            <a:r>
              <a:rPr lang="cs-CZ" sz="1800" dirty="0" err="1" smtClean="0"/>
              <a:t>bl</a:t>
            </a:r>
            <a:r>
              <a:rPr lang="cs-CZ" sz="1800" dirty="0" smtClean="0"/>
              <a:t>_</a:t>
            </a:r>
            <a:r>
              <a:rPr lang="cs-CZ" sz="1800" dirty="0" err="1" smtClean="0"/>
              <a:t>zké</a:t>
            </a:r>
            <a:r>
              <a:rPr lang="cs-CZ" sz="1800" dirty="0" smtClean="0"/>
              <a:t>  v_</a:t>
            </a:r>
            <a:r>
              <a:rPr lang="cs-CZ" sz="1800" dirty="0" err="1" smtClean="0"/>
              <a:t>sce</a:t>
            </a:r>
            <a:r>
              <a:rPr lang="cs-CZ" sz="1800" dirty="0" smtClean="0"/>
              <a:t>  bušili nějací  chlapci </a:t>
            </a:r>
          </a:p>
          <a:p>
            <a:pPr>
              <a:buNone/>
            </a:pPr>
            <a:r>
              <a:rPr lang="cs-CZ" sz="1800" dirty="0" smtClean="0"/>
              <a:t>	 kladiv_  do  </a:t>
            </a:r>
            <a:r>
              <a:rPr lang="cs-CZ" sz="1800" dirty="0" err="1" smtClean="0"/>
              <a:t>kovadl</a:t>
            </a:r>
            <a:r>
              <a:rPr lang="cs-CZ" sz="1800" dirty="0" smtClean="0"/>
              <a:t>_</a:t>
            </a:r>
            <a:r>
              <a:rPr lang="cs-CZ" sz="1800" dirty="0" err="1" smtClean="0"/>
              <a:t>ny</a:t>
            </a:r>
            <a:r>
              <a:rPr lang="cs-CZ" sz="1800" dirty="0" smtClean="0"/>
              <a:t>.  </a:t>
            </a:r>
            <a:r>
              <a:rPr lang="cs-CZ" sz="1800" dirty="0" err="1" smtClean="0"/>
              <a:t>Nepl</a:t>
            </a:r>
            <a:r>
              <a:rPr lang="cs-CZ" sz="1800" dirty="0" smtClean="0"/>
              <a:t>_</a:t>
            </a:r>
            <a:r>
              <a:rPr lang="cs-CZ" sz="1800" dirty="0" err="1" smtClean="0"/>
              <a:t>tvali</a:t>
            </a:r>
            <a:r>
              <a:rPr lang="cs-CZ" sz="1800" dirty="0" smtClean="0"/>
              <a:t>  slov_,  aby v_</a:t>
            </a:r>
            <a:r>
              <a:rPr lang="cs-CZ" sz="1800" dirty="0" err="1" smtClean="0"/>
              <a:t>jádřili</a:t>
            </a:r>
            <a:r>
              <a:rPr lang="cs-CZ" sz="1800" dirty="0" smtClean="0"/>
              <a:t>, co si  m_</a:t>
            </a:r>
            <a:r>
              <a:rPr lang="cs-CZ" sz="1800" dirty="0" err="1" smtClean="0"/>
              <a:t>slí</a:t>
            </a:r>
            <a:r>
              <a:rPr lang="cs-CZ" sz="1800" dirty="0" smtClean="0"/>
              <a:t>.  Oči  si chránili </a:t>
            </a:r>
          </a:p>
          <a:p>
            <a:pPr>
              <a:buNone/>
            </a:pPr>
            <a:r>
              <a:rPr lang="cs-CZ" sz="1800" dirty="0" smtClean="0"/>
              <a:t>	</a:t>
            </a:r>
            <a:r>
              <a:rPr lang="cs-CZ" sz="1800" dirty="0" err="1" smtClean="0"/>
              <a:t>stínidl</a:t>
            </a:r>
            <a:r>
              <a:rPr lang="cs-CZ" sz="1800" dirty="0" smtClean="0"/>
              <a:t>_. Ševci  nepracují  s  těžkými  kladiv_, ale  </a:t>
            </a:r>
            <a:r>
              <a:rPr lang="cs-CZ" sz="1800" dirty="0" err="1" smtClean="0"/>
              <a:t>hb</a:t>
            </a:r>
            <a:r>
              <a:rPr lang="cs-CZ" sz="1800" dirty="0" smtClean="0"/>
              <a:t>_tě </a:t>
            </a:r>
            <a:r>
              <a:rPr lang="cs-CZ" sz="1800" dirty="0" err="1" smtClean="0"/>
              <a:t>prop</a:t>
            </a:r>
            <a:r>
              <a:rPr lang="cs-CZ" sz="1800" dirty="0" smtClean="0"/>
              <a:t>_</a:t>
            </a:r>
            <a:r>
              <a:rPr lang="cs-CZ" sz="1800" dirty="0" err="1" smtClean="0"/>
              <a:t>chují</a:t>
            </a:r>
            <a:r>
              <a:rPr lang="cs-CZ" sz="1800" dirty="0" smtClean="0"/>
              <a:t>  kůži  ostrými </a:t>
            </a:r>
          </a:p>
          <a:p>
            <a:pPr>
              <a:buNone/>
            </a:pPr>
            <a:r>
              <a:rPr lang="cs-CZ" sz="1800" dirty="0" smtClean="0"/>
              <a:t>	</a:t>
            </a:r>
            <a:r>
              <a:rPr lang="cs-CZ" sz="1800" dirty="0" err="1" smtClean="0"/>
              <a:t>šídl</a:t>
            </a:r>
            <a:r>
              <a:rPr lang="cs-CZ" sz="1800" dirty="0" smtClean="0"/>
              <a:t>_. Do  zahraničí  jsme  létali  </a:t>
            </a:r>
            <a:r>
              <a:rPr lang="cs-CZ" sz="1800" dirty="0" err="1" smtClean="0"/>
              <a:t>letadl</a:t>
            </a:r>
            <a:r>
              <a:rPr lang="cs-CZ" sz="1800" dirty="0" smtClean="0"/>
              <a:t>_, ab_</a:t>
            </a:r>
            <a:r>
              <a:rPr lang="cs-CZ" sz="1800" dirty="0" err="1" smtClean="0"/>
              <a:t>chom</a:t>
            </a:r>
            <a:r>
              <a:rPr lang="cs-CZ" sz="1800" dirty="0" smtClean="0"/>
              <a:t> b _li na m_stě  rychleji.  Zaberte </a:t>
            </a:r>
          </a:p>
          <a:p>
            <a:pPr>
              <a:buNone/>
            </a:pPr>
            <a:r>
              <a:rPr lang="cs-CZ" sz="1800" dirty="0" smtClean="0"/>
              <a:t>	</a:t>
            </a:r>
            <a:r>
              <a:rPr lang="cs-CZ" sz="1800" dirty="0" err="1" smtClean="0"/>
              <a:t>vesl</a:t>
            </a:r>
            <a:r>
              <a:rPr lang="cs-CZ" sz="1800" dirty="0" smtClean="0"/>
              <a:t>_.  </a:t>
            </a:r>
            <a:r>
              <a:rPr lang="cs-CZ" sz="1800" dirty="0" err="1" smtClean="0"/>
              <a:t>Nepov</a:t>
            </a:r>
            <a:r>
              <a:rPr lang="cs-CZ" sz="1800" dirty="0" smtClean="0"/>
              <a:t>_dej  m_  </a:t>
            </a:r>
            <a:r>
              <a:rPr lang="cs-CZ" sz="1800" dirty="0" err="1" smtClean="0"/>
              <a:t>nesm</a:t>
            </a:r>
            <a:r>
              <a:rPr lang="cs-CZ" sz="1800" dirty="0" smtClean="0"/>
              <a:t>_</a:t>
            </a:r>
            <a:r>
              <a:rPr lang="cs-CZ" sz="1800" dirty="0" err="1" smtClean="0"/>
              <a:t>sl</a:t>
            </a:r>
            <a:r>
              <a:rPr lang="cs-CZ" sz="1800" dirty="0" smtClean="0"/>
              <a:t>_.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	________________________________________________________________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	_________________________________________________________________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	__________________________________________________________________</a:t>
            </a:r>
          </a:p>
          <a:p>
            <a:pPr>
              <a:buNone/>
            </a:pPr>
            <a:endParaRPr lang="cs-CZ" sz="1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64</Words>
  <Application>Microsoft Office PowerPoint</Application>
  <PresentationFormat>Předvádění na obrazovce (4:3)</PresentationFormat>
  <Paragraphs>33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sady Office</vt:lpstr>
      <vt:lpstr>Snímek 1</vt:lpstr>
      <vt:lpstr>ANOTACE</vt:lpstr>
      <vt:lpstr>VZOR MĚSTO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Dell610</dc:creator>
  <cp:lastModifiedBy>Dell610</cp:lastModifiedBy>
  <cp:revision>2</cp:revision>
  <dcterms:created xsi:type="dcterms:W3CDTF">2013-05-02T19:55:51Z</dcterms:created>
  <dcterms:modified xsi:type="dcterms:W3CDTF">2013-05-02T20:08:01Z</dcterms:modified>
</cp:coreProperties>
</file>