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8" r:id="rId2"/>
    <p:sldId id="259" r:id="rId3"/>
    <p:sldId id="257" r:id="rId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5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VY_32_INOVACE_20_VZOR  MĚSTO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MGR.IRENA PŘEUČILOVA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VZOR  MĚSTO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PROJEKTU:OPVK 1.4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720237D-4D8E-465C-ADF2-4C528BA5B300}" type="presOf" srcId="{D1B46980-6531-4606-95E6-44980827E919}" destId="{2BE915AB-18AA-4053-B92C-3BFC9ED204BB}" srcOrd="1" destOrd="0" presId="urn:microsoft.com/office/officeart/2005/8/layout/target3"/>
    <dgm:cxn modelId="{E94067D7-B3CB-4190-A87D-F7FF21B8CF3C}" type="presOf" srcId="{D8197B8C-B260-4A16-BDF4-0947B075E274}" destId="{5A5FFA88-C948-4069-8E93-59FA12366E83}" srcOrd="1" destOrd="0" presId="urn:microsoft.com/office/officeart/2005/8/layout/target3"/>
    <dgm:cxn modelId="{D7A0D7C5-6C8B-4BB3-BAE0-A7535E55AFA2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C35E583-D94D-45A1-9C18-C4CAEB418CBB}" type="presOf" srcId="{4C35D32F-0EAB-4CD7-82EE-45574DC2A586}" destId="{8BEBB6EC-1DAA-4CAC-8A25-BC0FCBD5DBD5}" srcOrd="0" destOrd="0" presId="urn:microsoft.com/office/officeart/2005/8/layout/target3"/>
    <dgm:cxn modelId="{C72CF0F5-8D99-426E-81B8-81BFD0F40CA9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19EFED9-6EE5-46B0-AE1B-B6146EFB9132}" type="presOf" srcId="{D1B46980-6531-4606-95E6-44980827E919}" destId="{6140AFEC-043D-4C43-A2F9-D0F5331DF3A3}" srcOrd="0" destOrd="0" presId="urn:microsoft.com/office/officeart/2005/8/layout/target3"/>
    <dgm:cxn modelId="{37D5B9E6-AB59-49E6-8C82-7096A393C4CF}" type="presOf" srcId="{B651F6E3-6281-48DB-9319-2AEAFDAE7572}" destId="{619D679B-A015-4ECF-8348-D1034C574F40}" srcOrd="0" destOrd="0" presId="urn:microsoft.com/office/officeart/2005/8/layout/target3"/>
    <dgm:cxn modelId="{E0D1931D-DC95-4440-9D83-351A15D70B1A}" type="presOf" srcId="{B651F6E3-6281-48DB-9319-2AEAFDAE7572}" destId="{6BB5E863-4638-4E1D-BFDE-399D028AC4ED}" srcOrd="1" destOrd="0" presId="urn:microsoft.com/office/officeart/2005/8/layout/target3"/>
    <dgm:cxn modelId="{2DC80414-88E7-4748-AC18-BA450D6567F9}" type="presOf" srcId="{D1D4F407-5343-4D3F-B5B9-D407B03CAEB4}" destId="{D005CE8C-CC26-4C3E-AC11-E15060ECD759}" srcOrd="0" destOrd="0" presId="urn:microsoft.com/office/officeart/2005/8/layout/target3"/>
    <dgm:cxn modelId="{88A143C2-E3D4-45C7-A993-65099DD18CDB}" type="presOf" srcId="{757F3AB3-0718-4624-B441-E567A8F0AB56}" destId="{333A1088-737F-45CB-B68E-254E46348037}" srcOrd="0" destOrd="0" presId="urn:microsoft.com/office/officeart/2005/8/layout/target3"/>
    <dgm:cxn modelId="{A468CD5E-A7A7-4055-B952-0913D357554C}" type="presOf" srcId="{4C35D32F-0EAB-4CD7-82EE-45574DC2A586}" destId="{890E4F0B-2866-4A3F-A3C7-2A14B1797930}" srcOrd="1" destOrd="0" presId="urn:microsoft.com/office/officeart/2005/8/layout/target3"/>
    <dgm:cxn modelId="{CD48B347-856E-4F35-9105-CD2B09CD2D03}" type="presParOf" srcId="{333A1088-737F-45CB-B68E-254E46348037}" destId="{F5ABB229-8D3B-4694-996A-96F23CF14429}" srcOrd="0" destOrd="0" presId="urn:microsoft.com/office/officeart/2005/8/layout/target3"/>
    <dgm:cxn modelId="{97EAFEEA-6317-4052-B266-95B719EB7AA2}" type="presParOf" srcId="{333A1088-737F-45CB-B68E-254E46348037}" destId="{F41139FD-01EE-4571-8B17-4FB00FC51163}" srcOrd="1" destOrd="0" presId="urn:microsoft.com/office/officeart/2005/8/layout/target3"/>
    <dgm:cxn modelId="{DF13F121-6C38-49AD-943E-716DF2D4C77C}" type="presParOf" srcId="{333A1088-737F-45CB-B68E-254E46348037}" destId="{D005CE8C-CC26-4C3E-AC11-E15060ECD759}" srcOrd="2" destOrd="0" presId="urn:microsoft.com/office/officeart/2005/8/layout/target3"/>
    <dgm:cxn modelId="{DC792146-ADA6-473D-95B7-19E73BE675D7}" type="presParOf" srcId="{333A1088-737F-45CB-B68E-254E46348037}" destId="{2C702D82-9B77-49B7-9568-BB8EB47C3372}" srcOrd="3" destOrd="0" presId="urn:microsoft.com/office/officeart/2005/8/layout/target3"/>
    <dgm:cxn modelId="{3863FC06-4DB7-428D-929B-BCCA08F18813}" type="presParOf" srcId="{333A1088-737F-45CB-B68E-254E46348037}" destId="{A52A0455-90FF-4808-ABD0-F02540D31D5A}" srcOrd="4" destOrd="0" presId="urn:microsoft.com/office/officeart/2005/8/layout/target3"/>
    <dgm:cxn modelId="{77148188-58A5-4F88-A523-A074D7C21CE2}" type="presParOf" srcId="{333A1088-737F-45CB-B68E-254E46348037}" destId="{6140AFEC-043D-4C43-A2F9-D0F5331DF3A3}" srcOrd="5" destOrd="0" presId="urn:microsoft.com/office/officeart/2005/8/layout/target3"/>
    <dgm:cxn modelId="{0A568A6F-465A-48E1-B5FA-7525E00E2F5A}" type="presParOf" srcId="{333A1088-737F-45CB-B68E-254E46348037}" destId="{9358AC05-5D7D-4327-9F80-1AD486AEA664}" srcOrd="6" destOrd="0" presId="urn:microsoft.com/office/officeart/2005/8/layout/target3"/>
    <dgm:cxn modelId="{7C06553C-DEED-43EC-B631-D9FB8BE29514}" type="presParOf" srcId="{333A1088-737F-45CB-B68E-254E46348037}" destId="{313FC574-E1CD-4FB4-B054-0B805CE0447D}" srcOrd="7" destOrd="0" presId="urn:microsoft.com/office/officeart/2005/8/layout/target3"/>
    <dgm:cxn modelId="{7C123D23-D28E-47BE-AF53-AFB40AAD4049}" type="presParOf" srcId="{333A1088-737F-45CB-B68E-254E46348037}" destId="{619D679B-A015-4ECF-8348-D1034C574F40}" srcOrd="8" destOrd="0" presId="urn:microsoft.com/office/officeart/2005/8/layout/target3"/>
    <dgm:cxn modelId="{CD86381D-8788-4185-9DF9-27BC6B231022}" type="presParOf" srcId="{333A1088-737F-45CB-B68E-254E46348037}" destId="{322283A8-4A27-4CDA-BAE3-F381106A9174}" srcOrd="9" destOrd="0" presId="urn:microsoft.com/office/officeart/2005/8/layout/target3"/>
    <dgm:cxn modelId="{7427020A-4C4D-4CC1-921F-ECDF149AAD0B}" type="presParOf" srcId="{333A1088-737F-45CB-B68E-254E46348037}" destId="{FFC9F71D-1B4F-4AD9-A4A6-86ADEFC8AF5C}" srcOrd="10" destOrd="0" presId="urn:microsoft.com/office/officeart/2005/8/layout/target3"/>
    <dgm:cxn modelId="{49F13196-D8BD-4723-8CCB-2D9826295256}" type="presParOf" srcId="{333A1088-737F-45CB-B68E-254E46348037}" destId="{25B08C86-7E15-44DC-BE7F-FFB55DD49D12}" srcOrd="11" destOrd="0" presId="urn:microsoft.com/office/officeart/2005/8/layout/target3"/>
    <dgm:cxn modelId="{B65BA4EB-1FA8-48DC-93DD-C5D1B3EA53D7}" type="presParOf" srcId="{333A1088-737F-45CB-B68E-254E46348037}" destId="{76644BE8-9D7C-4C09-B250-3D10AF48CBB7}" srcOrd="12" destOrd="0" presId="urn:microsoft.com/office/officeart/2005/8/layout/target3"/>
    <dgm:cxn modelId="{5302900E-7382-4457-9A77-F8693E07E210}" type="presParOf" srcId="{333A1088-737F-45CB-B68E-254E46348037}" destId="{EE85B701-7295-41C0-BA7A-34D3756A2AE6}" srcOrd="13" destOrd="0" presId="urn:microsoft.com/office/officeart/2005/8/layout/target3"/>
    <dgm:cxn modelId="{EC711253-E9B5-415E-AD41-615212D67E76}" type="presParOf" srcId="{333A1088-737F-45CB-B68E-254E46348037}" destId="{8BEBB6EC-1DAA-4CAC-8A25-BC0FCBD5DBD5}" srcOrd="14" destOrd="0" presId="urn:microsoft.com/office/officeart/2005/8/layout/target3"/>
    <dgm:cxn modelId="{AC4762B2-5114-42E8-B5F9-CF614E510058}" type="presParOf" srcId="{333A1088-737F-45CB-B68E-254E46348037}" destId="{AED2198E-93D5-4001-81B4-73124B309672}" srcOrd="15" destOrd="0" presId="urn:microsoft.com/office/officeart/2005/8/layout/target3"/>
    <dgm:cxn modelId="{B7B3A37A-6CF2-4483-933B-762B2AFE4AD2}" type="presParOf" srcId="{333A1088-737F-45CB-B68E-254E46348037}" destId="{2BE915AB-18AA-4053-B92C-3BFC9ED204BB}" srcOrd="16" destOrd="0" presId="urn:microsoft.com/office/officeart/2005/8/layout/target3"/>
    <dgm:cxn modelId="{AC74F07F-7384-49E9-B18F-64E0E2DAD159}" type="presParOf" srcId="{333A1088-737F-45CB-B68E-254E46348037}" destId="{6BB5E863-4638-4E1D-BFDE-399D028AC4ED}" srcOrd="17" destOrd="0" presId="urn:microsoft.com/office/officeart/2005/8/layout/target3"/>
    <dgm:cxn modelId="{66D98473-DDC6-4797-ACCF-8FC66970B295}" type="presParOf" srcId="{333A1088-737F-45CB-B68E-254E46348037}" destId="{5A5FFA88-C948-4069-8E93-59FA12366E83}" srcOrd="18" destOrd="0" presId="urn:microsoft.com/office/officeart/2005/8/layout/target3"/>
    <dgm:cxn modelId="{413F610C-67F0-4E72-82FF-6CD1C56B1D7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524A248-F8D1-4FF2-A4FD-23EBD0BAEAAE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C890F12-9935-4A44-B2B5-5985CD0927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8CC06B2-2451-44B8-9255-8FA12BBA7A4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D1F828-A584-49E9-B850-FFE7440A282B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7DDF1C-E933-42F3-AFE0-B05F569920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9F9663-3A20-4D86-A520-5E51AE95283B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BBA4C-0FA1-4E94-BC91-652D384366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A0A620-5E47-4DBF-A995-75B5F833AC57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597A16-BDD1-45B6-927C-3C0AA39FDA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E53596-5E98-43CA-A706-633AEC1F7203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A5571A-4A28-4C22-9705-C99B833DEB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D093A8-5F45-4164-8B9B-1770C50F7D7F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78FCC2-9741-408A-A463-1116FF81FA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1AF3B-1020-42B5-B841-EACDA974F8C6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C01ECB-9694-4731-A9CC-C9C3CE2701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74A6EA-D522-4981-A3E3-D87F824EEE74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8F577E-B696-47B9-9A05-3A73143155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715FE4-B795-4D81-A138-B1A1F1C4E7AB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657C33-6C7C-41A1-81D1-F10D46E0A3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CAA83B-DE3B-4A39-ACBE-93985419DB70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A901CF-E9F4-4610-9DA0-DB662BC62F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B50226-69EB-464C-8A6B-ED2298021CAF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C9FAC9-6515-4554-88D7-3DDD054E08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AF4C80-8BE9-4413-81CA-24ABD2230A78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7FD819-0B86-4963-8DCD-D901B29CF2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4F954FC-96B3-4486-A6C0-F61642A97512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5E400EB-41D8-4071-8898-22ADC01C4E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000" smtClean="0"/>
              <a:t>ANOTACE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smtClean="0"/>
              <a:t>Materiál je určen pro žáky 4.ročníku ZŠ.</a:t>
            </a:r>
          </a:p>
          <a:p>
            <a:r>
              <a:rPr lang="cs-CZ" sz="1800" smtClean="0"/>
              <a:t>Žáci mají za úkol – doplnit  i(í) / y(ý)</a:t>
            </a:r>
          </a:p>
          <a:p>
            <a:r>
              <a:rPr lang="cs-CZ" sz="1800" smtClean="0"/>
              <a:t>                              -  vypsat podstatná jména rodu středního, která se skloňují podle vzoru město</a:t>
            </a:r>
          </a:p>
          <a:p>
            <a:r>
              <a:rPr lang="cs-CZ" sz="1800" smtClean="0"/>
              <a:t>                              -  určit u těchto podstatných jmen pád.</a:t>
            </a:r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r>
              <a:rPr lang="cs-CZ" sz="1600" smtClean="0"/>
              <a:t>Použité zdroje:</a:t>
            </a:r>
          </a:p>
          <a:p>
            <a:r>
              <a:rPr lang="cs-CZ" sz="1600" smtClean="0">
                <a:hlinkClick r:id="rId2"/>
              </a:rPr>
              <a:t>www.office.microsoft.com</a:t>
            </a:r>
            <a:endParaRPr lang="cs-CZ" sz="1600" smtClean="0"/>
          </a:p>
          <a:p>
            <a:endParaRPr lang="cs-CZ" sz="180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sz="2000" u="sng" smtClean="0"/>
              <a:t>VZOR MĚSTO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1800" smtClean="0"/>
          </a:p>
          <a:p>
            <a:r>
              <a:rPr lang="cs-CZ" sz="1800" smtClean="0"/>
              <a:t>Doplň.  Vypiš  podstatná jména rodu středního, která se skloňují podle vzoru město a urči jejich pád.</a:t>
            </a:r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r>
              <a:rPr lang="cs-CZ" sz="1800" smtClean="0"/>
              <a:t>Ve škole jsme se zab_vali  sloves_.  Zrak jsme si před pru(t/d)kým sluncem  chránili</a:t>
            </a:r>
          </a:p>
          <a:p>
            <a:pPr>
              <a:buFont typeface="Arial" charset="0"/>
              <a:buNone/>
            </a:pPr>
            <a:r>
              <a:rPr lang="cs-CZ" sz="1800" smtClean="0"/>
              <a:t>	 stínidl_. Pozorovali  jsme  mouchy  a brouky  s tykadl_. Právě  se  zab_vám</a:t>
            </a:r>
          </a:p>
          <a:p>
            <a:pPr>
              <a:buFont typeface="Arial" charset="0"/>
              <a:buNone/>
            </a:pPr>
            <a:r>
              <a:rPr lang="cs-CZ" sz="1800" smtClean="0"/>
              <a:t>	 prav_dl_  pravopisu. Jitka  plavala  rychlými  temp_.  Dívky  nacv_čují  v_stoupení  </a:t>
            </a:r>
          </a:p>
          <a:p>
            <a:pPr>
              <a:buFont typeface="Arial" charset="0"/>
              <a:buNone/>
            </a:pPr>
            <a:r>
              <a:rPr lang="cs-CZ" sz="1800" smtClean="0"/>
              <a:t>	se  švihadl_.  Jdu  se  zavazadl_  a v_pranými  prostěradl_  domů  z  čistírny. Kos  </a:t>
            </a:r>
          </a:p>
          <a:p>
            <a:pPr>
              <a:buFont typeface="Arial" charset="0"/>
              <a:buNone/>
            </a:pPr>
            <a:r>
              <a:rPr lang="cs-CZ" sz="1800" smtClean="0"/>
              <a:t>	zamával  křídl_ a  odletěl.  Zedníci  si sv_tili  svítidl_ . Kup  m_  knihu  s pohádkami, </a:t>
            </a:r>
          </a:p>
          <a:p>
            <a:pPr>
              <a:buFont typeface="Arial" charset="0"/>
              <a:buNone/>
            </a:pPr>
            <a:r>
              <a:rPr lang="cs-CZ" sz="1800" smtClean="0"/>
              <a:t>	l_dovými  říkadl_  a  pořekadl_.  Uv_tal  jsem je  někol_ka  přátelskými  slov_.</a:t>
            </a:r>
          </a:p>
          <a:p>
            <a:pPr>
              <a:buFont typeface="Arial" charset="0"/>
              <a:buNone/>
            </a:pPr>
            <a:r>
              <a:rPr lang="cs-CZ" sz="1800" smtClean="0"/>
              <a:t>                                                                                        </a:t>
            </a:r>
          </a:p>
        </p:txBody>
      </p:sp>
      <p:pic>
        <p:nvPicPr>
          <p:cNvPr id="17411" name="Picture 2" descr="C:\Documents and Settings\xp\Local Settings\Temporary Internet Files\Content.IE5\2Q6IR73O\MC90044042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67400" y="2276475"/>
            <a:ext cx="1054100" cy="1109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122</Words>
  <Application>Microsoft Office PowerPoint</Application>
  <PresentationFormat>On-screen Show (4:3)</PresentationFormat>
  <Paragraphs>25</Paragraphs>
  <Slides>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6" baseType="lpstr">
      <vt:lpstr>Calibri</vt:lpstr>
      <vt:lpstr>Arial</vt:lpstr>
      <vt:lpstr>Motiv sady Office</vt:lpstr>
      <vt:lpstr>Snímek 1</vt:lpstr>
      <vt:lpstr>ANOTACE</vt:lpstr>
      <vt:lpstr>VZOR MĚSTO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Dell610</dc:creator>
  <cp:lastModifiedBy>DUM</cp:lastModifiedBy>
  <cp:revision>2</cp:revision>
  <dcterms:created xsi:type="dcterms:W3CDTF">2013-05-02T20:09:06Z</dcterms:created>
  <dcterms:modified xsi:type="dcterms:W3CDTF">2013-05-02T20:50:25Z</dcterms:modified>
</cp:coreProperties>
</file>