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sldIdLst>
    <p:sldId id="268" r:id="rId2"/>
    <p:sldId id="26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4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>
      <p:cViewPr varScale="1">
        <p:scale>
          <a:sx n="69" d="100"/>
          <a:sy n="69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05098-B911-46FF-8D06-7E38306D4DF8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904530-4257-422E-8C91-1AC12FA82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A4FDA9-FD27-4FE5-BEF1-073434C46F4B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50913" y="4509120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VY_32_INOVACE_XVII_3_07_PČ_Rozkvetlý strom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</a:t>
            </a:r>
            <a:r>
              <a:rPr lang="cs-CZ" dirty="0" smtClean="0"/>
              <a:t>7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120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352928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z </a:t>
            </a:r>
            <a:r>
              <a:rPr lang="cs-CZ" dirty="0" smtClean="0"/>
              <a:t>papíru rozkvetlé stromy.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 smtClean="0"/>
              <a:t>Žáci umí obkreslovat, stříhat, lepit a pracovat v týmu.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8 </a:t>
            </a:r>
            <a:r>
              <a:rPr lang="cs-CZ" b="1" dirty="0" smtClean="0"/>
              <a:t>-</a:t>
            </a:r>
            <a:r>
              <a:rPr lang="cs-CZ" dirty="0" smtClean="0"/>
              <a:t>10 let</a:t>
            </a:r>
            <a:r>
              <a:rPr lang="cs-CZ" dirty="0"/>
              <a:t>, </a:t>
            </a:r>
            <a:r>
              <a:rPr lang="cs-CZ" dirty="0" smtClean="0"/>
              <a:t>3.-4</a:t>
            </a:r>
            <a:r>
              <a:rPr lang="cs-CZ" dirty="0" smtClean="0"/>
              <a:t>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slova: </a:t>
            </a:r>
            <a:r>
              <a:rPr lang="cs-CZ" dirty="0" smtClean="0"/>
              <a:t>stříhání, </a:t>
            </a:r>
            <a:r>
              <a:rPr lang="cs-CZ" dirty="0" smtClean="0"/>
              <a:t>lepení, spolupráce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</a:t>
            </a:r>
            <a:r>
              <a:rPr lang="cs-CZ" dirty="0" smtClean="0"/>
              <a:t>, barevné papíry, nůžky</a:t>
            </a:r>
            <a:r>
              <a:rPr lang="cs-CZ" dirty="0" smtClean="0"/>
              <a:t>, lepidlo, </a:t>
            </a:r>
            <a:r>
              <a:rPr lang="cs-CZ" dirty="0" smtClean="0"/>
              <a:t>čtvrtka A3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</a:t>
            </a:r>
            <a:r>
              <a:rPr lang="cs-CZ" dirty="0" smtClean="0"/>
              <a:t>áci podle návodu na interaktivní </a:t>
            </a:r>
            <a:r>
              <a:rPr lang="cs-CZ" dirty="0" smtClean="0"/>
              <a:t>tabuli, vytvářejí rozkvetlé stromy.</a:t>
            </a:r>
          </a:p>
          <a:p>
            <a:pPr marL="342900" indent="-34290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ředkreslí strom.</a:t>
            </a:r>
          </a:p>
          <a:p>
            <a:pPr marL="342900" indent="-342900">
              <a:buAutoNum type="arabicPeriod"/>
            </a:pPr>
            <a:r>
              <a:rPr lang="cs-CZ" dirty="0" smtClean="0"/>
              <a:t>Obkreslí dlaně na zelený papír.</a:t>
            </a:r>
          </a:p>
          <a:p>
            <a:pPr marL="342900" indent="-342900">
              <a:buAutoNum type="arabicPeriod"/>
            </a:pPr>
            <a:r>
              <a:rPr lang="cs-CZ" dirty="0" smtClean="0"/>
              <a:t>Nastříhají květy.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Přilepí kmen na čtvrtku.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Přilepí vystříhané dlaně do tvaru koruny stromu.</a:t>
            </a:r>
          </a:p>
          <a:p>
            <a:pPr marL="342900" indent="-342900">
              <a:buAutoNum type="arabicPeriod"/>
            </a:pPr>
            <a:r>
              <a:rPr lang="cs-CZ" dirty="0" smtClean="0"/>
              <a:t>Nalepí barevné květy.</a:t>
            </a:r>
          </a:p>
          <a:p>
            <a:pPr marL="342900" indent="-342900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82876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908720"/>
            <a:ext cx="21579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Připravte si: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952" y="1493495"/>
            <a:ext cx="2502860" cy="18771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3" y="1493496"/>
            <a:ext cx="2502858" cy="18771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5759" y="4056850"/>
            <a:ext cx="2849705" cy="21372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1817348" y="3506843"/>
            <a:ext cx="160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ůžky, tužku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92984" y="3506843"/>
            <a:ext cx="3268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barevné papíry, nůžky, tužku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63" t="6563" r="43886" b="27768"/>
          <a:stretch/>
        </p:blipFill>
        <p:spPr>
          <a:xfrm>
            <a:off x="1768070" y="4056850"/>
            <a:ext cx="1573133" cy="21372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2086585" y="634702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lepidlo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9524" y="6277255"/>
            <a:ext cx="2162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apíry na květy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907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7220" y="1293912"/>
            <a:ext cx="607655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Obkreslete vaše dlaně</a:t>
            </a:r>
          </a:p>
          <a:p>
            <a:r>
              <a:rPr lang="cs-CZ" sz="3200" dirty="0" smtClean="0"/>
              <a:t>na zelený papír a vystřihněte: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939364"/>
            <a:ext cx="3744416" cy="28083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" t="6582" r="2575" b="3519"/>
          <a:stretch/>
        </p:blipFill>
        <p:spPr>
          <a:xfrm>
            <a:off x="4579582" y="2901458"/>
            <a:ext cx="3969499" cy="28083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676180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03809" y="462915"/>
            <a:ext cx="36724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Vystřihněte květy: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305" y="1844824"/>
            <a:ext cx="1780239" cy="13351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542" y="1844824"/>
            <a:ext cx="1780237" cy="13351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9" t="15981" r="21364" b="13640"/>
          <a:stretch/>
        </p:blipFill>
        <p:spPr>
          <a:xfrm>
            <a:off x="358114" y="1844825"/>
            <a:ext cx="1526734" cy="13499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81" t="30102" r="19697" b="17979"/>
          <a:stretch/>
        </p:blipFill>
        <p:spPr>
          <a:xfrm>
            <a:off x="6232227" y="1844825"/>
            <a:ext cx="1958607" cy="13351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656" y="3919767"/>
            <a:ext cx="2380602" cy="17854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4" t="13333" r="12424" b="6262"/>
          <a:stretch/>
        </p:blipFill>
        <p:spPr>
          <a:xfrm>
            <a:off x="3112425" y="3573016"/>
            <a:ext cx="2448944" cy="17753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7501" y="3933056"/>
            <a:ext cx="2380603" cy="17854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613441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85185E-6 C 0.00052 -0.00764 0.00034 -0.02153 0.00295 -0.03032 C 0.00868 -0.05046 0.01979 -0.06898 0.0302 -0.08472 C 0.03645 -0.09398 0.04409 -0.09977 0.05 -0.10903 C 0.05503 -0.1169 0.06041 -0.125 0.0651 -0.13333 C 0.06718 -0.13727 0.06857 -0.14213 0.07118 -0.14537 C 0.0802 -0.15648 0.09114 -0.16389 0.1 -0.17569 C 0.10451 -0.18171 0.11024 -0.19236 0.1151 -0.19815 C 0.11736 -0.20046 0.12048 -0.20139 0.12274 -0.20393 C 0.13246 -0.21435 0.14097 -0.22662 0.15138 -0.23634 C 0.1585 -0.25 0.14947 -0.23356 0.16059 -0.25046 C 0.16458 -0.25648 0.16684 -0.26319 0.17118 -0.26852 C 0.175 -0.2838 0.16961 -0.26505 0.17725 -0.28079 C 0.18281 -0.29236 0.17291 -0.28194 0.18333 -0.29074 C 0.18507 -0.29467 0.18593 -0.2993 0.18784 -0.30301 C 0.19097 -0.30926 0.19843 -0.32106 0.19843 -0.32106 C 0.20243 -0.33704 0.19652 -0.31667 0.20451 -0.33333 C 0.20989 -0.34491 0.21093 -0.3581 0.21805 -0.36759 C 0.22135 -0.38055 0.22465 -0.39467 0.2302 -0.40602 C 0.23298 -0.41852 0.23611 -0.42963 0.23784 -0.44236 C 0.23611 -0.48842 0.2434 -0.4875 0.21666 -0.49282 C 0.05937 -0.49167 -0.03959 -0.5037 -0.17431 -0.47268 C -0.18612 -0.46458 -0.19966 -0.46435 -0.21216 -0.45856 C -0.22327 -0.45347 -0.23299 -0.44305 -0.24254 -0.43426 C -0.25087 -0.41736 -0.25747 -0.40116 -0.26216 -0.38171 C -0.26059 -0.35648 -0.25921 -0.33542 -0.24549 -0.31713 C -0.24254 -0.30555 -0.2382 -0.29907 -0.23195 -0.29074 C -0.22934 -0.28727 -0.22431 -0.28079 -0.22431 -0.28079 C -0.22118 -0.26875 -0.20434 -0.24815 -0.19549 -0.24444 C -0.18855 -0.23449 -0.1783 -0.23449 -0.1698 -0.22824 C -0.16754 -0.22662 -0.16615 -0.22338 -0.16372 -0.22222 C -0.15035 -0.21528 -0.13125 -0.2088 -0.11667 -0.20602 C -0.11112 -0.19815 -0.09896 -0.19838 -0.09098 -0.19583 C -0.08438 -0.19375 -0.07865 -0.18981 -0.07275 -0.18588 C -0.06806 -0.18264 -0.06233 -0.1831 -0.05764 -0.17963 C -0.04237 -0.16829 -0.05434 -0.1743 -0.04393 -0.16967 C -0.03803 -0.1618 -0.03264 -0.16111 -0.02726 -0.15139 C -0.02292 -0.14375 -0.01771 -0.13217 -0.01216 -0.12523 C -0.00747 -0.10694 -0.00348 -0.09236 -0.00157 -0.07268 C -0.0007 -0.05208 -0.00157 -0.03958 0.00295 -0.02222 C -0.00018 0.02361 0.01111 0.02222 -0.00313 0.02222 L 4.44444E-6 1.85185E-6 Z " pathEditMode="relative" ptsTypes="ffffffffffffffffffffffffffffffffffffffffAf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69772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Připravte si „kmen“ na papír a nalepte ho: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3" r="203" b="4700"/>
          <a:stretch/>
        </p:blipFill>
        <p:spPr>
          <a:xfrm>
            <a:off x="2745578" y="1340768"/>
            <a:ext cx="3796859" cy="48245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178770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5569" y="861950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vystřižené ruce, nalepte květy: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3" t="1616" r="3636" b="9092"/>
          <a:stretch/>
        </p:blipFill>
        <p:spPr>
          <a:xfrm>
            <a:off x="448964" y="2076694"/>
            <a:ext cx="4252989" cy="33508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" t="1414" r="5900" b="5050"/>
          <a:stretch/>
        </p:blipFill>
        <p:spPr>
          <a:xfrm>
            <a:off x="4589298" y="2060848"/>
            <a:ext cx="4429593" cy="33508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744446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„Ruce“ lepíme na „kmen“ tak, aby vytvořily,                       rozkvetlou korunu: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87" r="2323" b="1818"/>
          <a:stretch/>
        </p:blipFill>
        <p:spPr>
          <a:xfrm>
            <a:off x="251520" y="2006708"/>
            <a:ext cx="2512002" cy="30687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4" t="8000" r="4209" b="26667"/>
          <a:stretch/>
        </p:blipFill>
        <p:spPr>
          <a:xfrm>
            <a:off x="3163756" y="2006708"/>
            <a:ext cx="2299855" cy="22402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611" y="1600944"/>
            <a:ext cx="3356861" cy="44758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63" t="6563" r="43886" b="27768"/>
          <a:stretch/>
        </p:blipFill>
        <p:spPr>
          <a:xfrm>
            <a:off x="3311949" y="5157192"/>
            <a:ext cx="931722" cy="12658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565796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závěr můžeme přilepit žluté středy květin (zmačkaný žlutý papír):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4" r="12828"/>
          <a:stretch/>
        </p:blipFill>
        <p:spPr>
          <a:xfrm>
            <a:off x="396071" y="1916832"/>
            <a:ext cx="1923678" cy="28413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4" r="2862"/>
          <a:stretch/>
        </p:blipFill>
        <p:spPr>
          <a:xfrm>
            <a:off x="2987824" y="2060848"/>
            <a:ext cx="2291394" cy="30689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02" t="8000" r="12290" b="19596"/>
          <a:stretch/>
        </p:blipFill>
        <p:spPr>
          <a:xfrm>
            <a:off x="5868143" y="1916832"/>
            <a:ext cx="2486545" cy="37444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267618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548680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Hotové práce: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09" t="25253" r="33031" b="22424"/>
          <a:stretch/>
        </p:blipFill>
        <p:spPr>
          <a:xfrm>
            <a:off x="1205776" y="841067"/>
            <a:ext cx="5958512" cy="56946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218979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6" t="1616" r="7441" b="3233"/>
          <a:stretch/>
        </p:blipFill>
        <p:spPr>
          <a:xfrm>
            <a:off x="2195736" y="116632"/>
            <a:ext cx="4502727" cy="65254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862241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" t="5858" r="10505" b="5253"/>
          <a:stretch/>
        </p:blipFill>
        <p:spPr>
          <a:xfrm>
            <a:off x="2195736" y="0"/>
            <a:ext cx="5033246" cy="66983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384804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5" r="19562" b="5859"/>
          <a:stretch/>
        </p:blipFill>
        <p:spPr>
          <a:xfrm>
            <a:off x="2483768" y="330389"/>
            <a:ext cx="4392488" cy="62366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43186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1" t="24444" r="33182" b="20809"/>
          <a:stretch/>
        </p:blipFill>
        <p:spPr>
          <a:xfrm>
            <a:off x="1408962" y="331586"/>
            <a:ext cx="6259382" cy="630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78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548680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Hotové práce: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09" t="25253" r="33031" b="22424"/>
          <a:stretch/>
        </p:blipFill>
        <p:spPr>
          <a:xfrm>
            <a:off x="1205776" y="841067"/>
            <a:ext cx="5958512" cy="56946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475544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331640" y="1772816"/>
            <a:ext cx="3049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331640" y="234888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fotografie z archivu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8168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196</TotalTime>
  <Words>146</Words>
  <Application>Microsoft Office PowerPoint</Application>
  <PresentationFormat>Předvádění na obrazovce (4:3)</PresentationFormat>
  <Paragraphs>44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24</cp:revision>
  <dcterms:created xsi:type="dcterms:W3CDTF">2013-02-17T21:32:25Z</dcterms:created>
  <dcterms:modified xsi:type="dcterms:W3CDTF">2013-05-02T20:33:39Z</dcterms:modified>
</cp:coreProperties>
</file>