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</a:t>
          </a:r>
          <a:r>
            <a:rPr lang="cs-CZ" dirty="0" smtClean="0"/>
            <a:t>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VY_32_INOVACE_24AJ_3tr_SLOVICKA10.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10.lekce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10.2.2013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F47DA69-635C-40EE-AC9C-2C6A51EAD2CB}" type="presOf" srcId="{6B0205A6-422D-4956-AD89-0CEBCAE4530D}" destId="{B1DDF1AD-3BC2-43B8-A8D0-A33120EFAF7C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E085E5E3-BD1A-488D-BB93-A5263ECA9636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0E9D06F-E8B1-4BBB-81A7-AB0462BF2D9B}" type="presOf" srcId="{FBBFC3EA-9D9D-4F3A-BEA6-9C2C0E46BF20}" destId="{ACAD381E-21DC-4C07-8FDD-119C2EC3BB2E}" srcOrd="0" destOrd="0" presId="urn:microsoft.com/office/officeart/2005/8/layout/vList2"/>
    <dgm:cxn modelId="{F130267E-C6E5-46C8-8869-725831D95509}" type="presOf" srcId="{445C7998-7549-48B0-BD68-D4F0167F02E5}" destId="{7B541546-39A7-4633-AED0-6028788110D7}" srcOrd="0" destOrd="0" presId="urn:microsoft.com/office/officeart/2005/8/layout/vList2"/>
    <dgm:cxn modelId="{98DE2486-03D8-425C-B551-BAEF180F5EDF}" type="presOf" srcId="{EBC41103-E2E5-4D48-9B4B-425520D3D098}" destId="{97CBBA99-26B9-4E2D-BA76-BF47FEBF0134}" srcOrd="0" destOrd="0" presId="urn:microsoft.com/office/officeart/2005/8/layout/vList2"/>
    <dgm:cxn modelId="{9DC29F10-F33F-4B5D-A6BE-60F64B34C12A}" type="presOf" srcId="{C73C7642-F245-4585-8F88-243F9FAEF6CA}" destId="{1C4BCB69-D3A6-4CCF-9871-D9B9359B8159}" srcOrd="0" destOrd="0" presId="urn:microsoft.com/office/officeart/2005/8/layout/vList2"/>
    <dgm:cxn modelId="{8AFB55B1-E2DE-4D4C-B3CE-A7B3B072072A}" type="presOf" srcId="{019433A1-1324-4DE1-9E6F-32B851095F74}" destId="{ABF03533-6AD0-44CD-A08E-C9977356B6A8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DD79D0-6AEC-4584-B0DD-EBBE86766A28}" type="presParOf" srcId="{612116FE-9061-44B1-A457-8F1AFBD162E0}" destId="{7B541546-39A7-4633-AED0-6028788110D7}" srcOrd="0" destOrd="0" presId="urn:microsoft.com/office/officeart/2005/8/layout/vList2"/>
    <dgm:cxn modelId="{036F0331-66C2-4EE7-B147-3B7AC8FE3006}" type="presParOf" srcId="{612116FE-9061-44B1-A457-8F1AFBD162E0}" destId="{9B9314F6-85CC-4C49-B24D-6AF5DF05D800}" srcOrd="1" destOrd="0" presId="urn:microsoft.com/office/officeart/2005/8/layout/vList2"/>
    <dgm:cxn modelId="{7BA0C0FE-EF87-40DB-BBA8-AA54D85B6428}" type="presParOf" srcId="{612116FE-9061-44B1-A457-8F1AFBD162E0}" destId="{ACAD381E-21DC-4C07-8FDD-119C2EC3BB2E}" srcOrd="2" destOrd="0" presId="urn:microsoft.com/office/officeart/2005/8/layout/vList2"/>
    <dgm:cxn modelId="{434D25BB-C366-49E5-9930-2373C3F4812A}" type="presParOf" srcId="{612116FE-9061-44B1-A457-8F1AFBD162E0}" destId="{208194AD-7544-4854-B7A4-4A67E5453B54}" srcOrd="3" destOrd="0" presId="urn:microsoft.com/office/officeart/2005/8/layout/vList2"/>
    <dgm:cxn modelId="{D3A28410-7965-456D-9304-9D144CB20F7F}" type="presParOf" srcId="{612116FE-9061-44B1-A457-8F1AFBD162E0}" destId="{ABF03533-6AD0-44CD-A08E-C9977356B6A8}" srcOrd="4" destOrd="0" presId="urn:microsoft.com/office/officeart/2005/8/layout/vList2"/>
    <dgm:cxn modelId="{82E44E86-3EF2-4209-8B34-AB01C1AC764A}" type="presParOf" srcId="{612116FE-9061-44B1-A457-8F1AFBD162E0}" destId="{60E42310-8BB6-41EA-B44F-0BAC7EFC9B2E}" srcOrd="5" destOrd="0" presId="urn:microsoft.com/office/officeart/2005/8/layout/vList2"/>
    <dgm:cxn modelId="{0A6AD096-EA1C-4DE7-B1A2-7DA01CF3E028}" type="presParOf" srcId="{612116FE-9061-44B1-A457-8F1AFBD162E0}" destId="{1C4BCB69-D3A6-4CCF-9871-D9B9359B8159}" srcOrd="6" destOrd="0" presId="urn:microsoft.com/office/officeart/2005/8/layout/vList2"/>
    <dgm:cxn modelId="{519E1BB7-2DFA-48C2-A158-F43360BE8503}" type="presParOf" srcId="{612116FE-9061-44B1-A457-8F1AFBD162E0}" destId="{34DE5943-AAB5-4DC3-B765-99B35FCB6ECD}" srcOrd="7" destOrd="0" presId="urn:microsoft.com/office/officeart/2005/8/layout/vList2"/>
    <dgm:cxn modelId="{2E751270-DCE2-4F24-8DEA-0C0A498B2F01}" type="presParOf" srcId="{612116FE-9061-44B1-A457-8F1AFBD162E0}" destId="{97CBBA99-26B9-4E2D-BA76-BF47FEBF0134}" srcOrd="8" destOrd="0" presId="urn:microsoft.com/office/officeart/2005/8/layout/vList2"/>
    <dgm:cxn modelId="{4E572720-D941-46F1-B4E6-2C3E88466751}" type="presParOf" srcId="{612116FE-9061-44B1-A457-8F1AFBD162E0}" destId="{9A22653A-B2DB-4D9E-A633-AD2EC219A723}" srcOrd="9" destOrd="0" presId="urn:microsoft.com/office/officeart/2005/8/layout/vList2"/>
    <dgm:cxn modelId="{4C696FF0-D5AA-4027-8CFF-AEEB174A4099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</a:t>
          </a:r>
          <a:r>
            <a:rPr lang="cs-CZ" sz="1800" kern="1200" dirty="0" smtClean="0"/>
            <a:t>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VY_32_INOVACE_24AJ_3tr_SLOVICKA10.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10.lekce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10.2.2013 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B9049C1-0B2A-4C33-B7F2-29771934B073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B4E2A8-1DBB-4A82-9816-FEA88F762F4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20503577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965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6.lekce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1)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procvičování barev a oblečení</a:t>
            </a:r>
            <a:r>
              <a:rPr lang="cs-CZ" dirty="0" smtClean="0"/>
              <a:t>, </a:t>
            </a:r>
            <a:r>
              <a:rPr lang="cs-CZ" dirty="0"/>
              <a:t>přiřazování slovíček k obrázkům, </a:t>
            </a:r>
            <a:r>
              <a:rPr lang="cs-CZ" smtClean="0"/>
              <a:t>popis obrázků</a:t>
            </a:r>
            <a:r>
              <a:rPr lang="cs-CZ" smtClean="0"/>
              <a:t>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1980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Barva</a:t>
            </a:r>
          </a:p>
          <a:p>
            <a:r>
              <a:rPr lang="cs-CZ" dirty="0" smtClean="0"/>
              <a:t>Přehlídka, ukázat</a:t>
            </a:r>
          </a:p>
          <a:p>
            <a:r>
              <a:rPr lang="cs-CZ" dirty="0" smtClean="0"/>
              <a:t>Noviny</a:t>
            </a:r>
          </a:p>
          <a:p>
            <a:r>
              <a:rPr lang="cs-CZ" dirty="0" smtClean="0"/>
              <a:t>Hlídat, pozorovat</a:t>
            </a:r>
          </a:p>
          <a:p>
            <a:r>
              <a:rPr lang="cs-CZ" dirty="0" smtClean="0"/>
              <a:t>Pojďme</a:t>
            </a:r>
          </a:p>
          <a:p>
            <a:r>
              <a:rPr lang="cs-CZ" dirty="0" smtClean="0"/>
              <a:t>Oblečení</a:t>
            </a:r>
          </a:p>
          <a:p>
            <a:r>
              <a:rPr lang="cs-CZ" dirty="0" smtClean="0"/>
              <a:t>Jakou to má barvu?</a:t>
            </a:r>
          </a:p>
          <a:p>
            <a:r>
              <a:rPr lang="cs-CZ" dirty="0" smtClean="0"/>
              <a:t>říkanka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Colour</a:t>
            </a:r>
            <a:endParaRPr lang="cs-CZ" dirty="0" smtClean="0"/>
          </a:p>
          <a:p>
            <a:r>
              <a:rPr lang="cs-CZ" dirty="0" smtClean="0"/>
              <a:t>Show</a:t>
            </a:r>
          </a:p>
          <a:p>
            <a:r>
              <a:rPr lang="cs-CZ" dirty="0" err="1" smtClean="0"/>
              <a:t>Newspaper</a:t>
            </a:r>
            <a:endParaRPr lang="cs-CZ" dirty="0" smtClean="0"/>
          </a:p>
          <a:p>
            <a:r>
              <a:rPr lang="cs-CZ" dirty="0" err="1" smtClean="0"/>
              <a:t>Watch</a:t>
            </a:r>
            <a:endParaRPr lang="cs-CZ" dirty="0" smtClean="0"/>
          </a:p>
          <a:p>
            <a:r>
              <a:rPr lang="cs-CZ" dirty="0" err="1" smtClean="0"/>
              <a:t>Let´s</a:t>
            </a:r>
            <a:r>
              <a:rPr lang="cs-CZ" dirty="0" smtClean="0"/>
              <a:t> go</a:t>
            </a:r>
          </a:p>
          <a:p>
            <a:r>
              <a:rPr lang="cs-CZ" dirty="0" err="1" smtClean="0"/>
              <a:t>Clothes</a:t>
            </a:r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rhyme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9323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Barvy – </a:t>
            </a:r>
            <a:r>
              <a:rPr lang="cs-CZ" dirty="0" err="1" smtClean="0"/>
              <a:t>colours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899592" y="1664149"/>
            <a:ext cx="1512168" cy="720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red</a:t>
            </a:r>
            <a:r>
              <a:rPr lang="cs-CZ" dirty="0" err="1" smtClean="0">
                <a:solidFill>
                  <a:srgbClr val="FF0000"/>
                </a:solidFill>
              </a:rPr>
              <a:t>re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899592" y="2636912"/>
            <a:ext cx="1512168" cy="86409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  <a:latin typeface="Aharoni" pitchFamily="2" charset="-79"/>
                <a:cs typeface="Aharoni" pitchFamily="2" charset="-79"/>
              </a:rPr>
              <a:t>yellow</a:t>
            </a:r>
            <a:endParaRPr lang="cs-CZ" dirty="0">
              <a:solidFill>
                <a:schemeClr val="tx1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Ovál 6"/>
          <p:cNvSpPr/>
          <p:nvPr/>
        </p:nvSpPr>
        <p:spPr>
          <a:xfrm>
            <a:off x="941436" y="3933056"/>
            <a:ext cx="1614340" cy="86409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blue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925635" y="5157192"/>
            <a:ext cx="1630141" cy="86409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355530" y="1664147"/>
            <a:ext cx="1368597" cy="828749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white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391535" y="2757411"/>
            <a:ext cx="1332592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black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4391535" y="3953303"/>
            <a:ext cx="1332592" cy="864096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orange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4529589" y="5229200"/>
            <a:ext cx="1260584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pink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25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3807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Oblečení – </a:t>
            </a:r>
            <a:r>
              <a:rPr lang="cs-CZ" dirty="0" err="1" smtClean="0"/>
              <a:t>clothes</a:t>
            </a:r>
            <a:r>
              <a:rPr lang="cs-CZ" dirty="0" smtClean="0"/>
              <a:t> ( spoj s obrázky)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Coat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Socks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Shoe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Jeans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Shirt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Skirt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2SVIDUDW\MC900351512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311898"/>
            <a:ext cx="1235841" cy="1173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I2EGSG96\MC900440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34322"/>
            <a:ext cx="1368152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74XJ4ZVY\MC900113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28041"/>
            <a:ext cx="15121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I2EGSG96\MC9003601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90" y="4869160"/>
            <a:ext cx="1187091" cy="145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VM0P4ODY\MC9004078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373" y="1584325"/>
            <a:ext cx="1235167" cy="155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X6CUKOAN\MC9001133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777" y="3933056"/>
            <a:ext cx="1197763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3882521" y="1772816"/>
            <a:ext cx="473455" cy="2880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364088" y="2492896"/>
            <a:ext cx="1224136" cy="360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1027" idx="0"/>
          </p:cNvCxnSpPr>
          <p:nvPr/>
        </p:nvCxnSpPr>
        <p:spPr>
          <a:xfrm>
            <a:off x="5364088" y="3398425"/>
            <a:ext cx="1404156" cy="133589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899318" y="3140969"/>
            <a:ext cx="2600674" cy="9278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372658" y="4734322"/>
            <a:ext cx="983318" cy="86281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051720" y="4869160"/>
            <a:ext cx="2304256" cy="94528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3861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Přelož do angličtiny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Bílá taška</a:t>
            </a:r>
          </a:p>
          <a:p>
            <a:r>
              <a:rPr lang="cs-CZ" dirty="0" smtClean="0"/>
              <a:t>Žlutá košile</a:t>
            </a:r>
          </a:p>
          <a:p>
            <a:r>
              <a:rPr lang="cs-CZ" dirty="0" smtClean="0"/>
              <a:t>Modré džíny</a:t>
            </a:r>
          </a:p>
          <a:p>
            <a:r>
              <a:rPr lang="cs-CZ" dirty="0" smtClean="0"/>
              <a:t>Červená sukně</a:t>
            </a:r>
          </a:p>
          <a:p>
            <a:r>
              <a:rPr lang="cs-CZ" dirty="0" smtClean="0"/>
              <a:t>Růžová bota</a:t>
            </a:r>
          </a:p>
          <a:p>
            <a:r>
              <a:rPr lang="cs-CZ" dirty="0" smtClean="0"/>
              <a:t>Zelené ponožky</a:t>
            </a:r>
          </a:p>
          <a:p>
            <a:r>
              <a:rPr lang="cs-CZ" dirty="0" smtClean="0"/>
              <a:t>Modrý balón</a:t>
            </a:r>
          </a:p>
          <a:p>
            <a:r>
              <a:rPr lang="cs-CZ" dirty="0" smtClean="0"/>
              <a:t>Černé kolo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bag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shirt</a:t>
            </a:r>
            <a:endParaRPr lang="cs-CZ" dirty="0" smtClean="0"/>
          </a:p>
          <a:p>
            <a:r>
              <a:rPr lang="cs-CZ" dirty="0" smtClean="0"/>
              <a:t>A blue </a:t>
            </a:r>
            <a:r>
              <a:rPr lang="cs-CZ" dirty="0" err="1" smtClean="0"/>
              <a:t>jeans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endParaRPr lang="cs-CZ" dirty="0" smtClean="0"/>
          </a:p>
          <a:p>
            <a:r>
              <a:rPr lang="cs-CZ" dirty="0" smtClean="0"/>
              <a:t>A pink </a:t>
            </a:r>
            <a:r>
              <a:rPr lang="cs-CZ" dirty="0" err="1" smtClean="0"/>
              <a:t>shoe</a:t>
            </a:r>
            <a:endParaRPr lang="cs-CZ" dirty="0" smtClean="0"/>
          </a:p>
          <a:p>
            <a:r>
              <a:rPr lang="cs-CZ" dirty="0" smtClean="0"/>
              <a:t>Green </a:t>
            </a:r>
            <a:r>
              <a:rPr lang="cs-CZ" dirty="0" err="1" smtClean="0"/>
              <a:t>socks</a:t>
            </a:r>
            <a:endParaRPr lang="cs-CZ" dirty="0" smtClean="0"/>
          </a:p>
          <a:p>
            <a:r>
              <a:rPr lang="cs-CZ" dirty="0" smtClean="0"/>
              <a:t>A blue </a:t>
            </a:r>
            <a:r>
              <a:rPr lang="cs-CZ" dirty="0" err="1" smtClean="0"/>
              <a:t>ball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black</a:t>
            </a:r>
            <a:r>
              <a:rPr lang="cs-CZ" dirty="0" smtClean="0"/>
              <a:t> bike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883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obrázky dle popisu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 blue </a:t>
            </a:r>
            <a:r>
              <a:rPr lang="cs-CZ" dirty="0" err="1" smtClean="0"/>
              <a:t>shirt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pair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green </a:t>
            </a:r>
            <a:r>
              <a:rPr lang="cs-CZ" dirty="0" err="1" smtClean="0"/>
              <a:t>trousers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650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oblečení na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Program Files (x86)\Microsoft Office\MEDIA\CAGCAT10\j0285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172" y="2169248"/>
            <a:ext cx="3456384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1619672" y="1916832"/>
            <a:ext cx="2016224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red</a:t>
            </a:r>
            <a:r>
              <a:rPr lang="cs-CZ" dirty="0" smtClean="0"/>
              <a:t> cap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5076056" y="2924944"/>
            <a:ext cx="2016224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4612851" y="2096852"/>
            <a:ext cx="2160240" cy="6480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shirt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1763688" y="4293096"/>
            <a:ext cx="2448272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 pair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603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stole je obálka.</a:t>
            </a:r>
          </a:p>
          <a:p>
            <a:endParaRPr lang="cs-CZ" dirty="0"/>
          </a:p>
          <a:p>
            <a:r>
              <a:rPr lang="cs-CZ" dirty="0" smtClean="0"/>
              <a:t>Sukně je v mé tašce.</a:t>
            </a:r>
          </a:p>
          <a:p>
            <a:endParaRPr lang="cs-CZ" dirty="0" smtClean="0"/>
          </a:p>
          <a:p>
            <a:r>
              <a:rPr lang="cs-CZ" dirty="0" smtClean="0"/>
              <a:t>Na stole jsou knihy.</a:t>
            </a:r>
          </a:p>
          <a:p>
            <a:endParaRPr lang="cs-CZ" dirty="0" smtClean="0"/>
          </a:p>
          <a:p>
            <a:r>
              <a:rPr lang="cs-CZ" dirty="0" smtClean="0"/>
              <a:t>Boty jsou ve skříni.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envelope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my </a:t>
            </a:r>
            <a:r>
              <a:rPr lang="cs-CZ" dirty="0" err="1" smtClean="0"/>
              <a:t>bag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are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endParaRPr lang="cs-CZ" dirty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 are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wardrobe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920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Popiš svoje oblečení, které máš dnes na sobě.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387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700808"/>
            <a:ext cx="34099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Ilustrace: office.microsoft.com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93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52</TotalTime>
  <Words>290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Přelož do angličtiny</vt:lpstr>
      <vt:lpstr>Barvy – colours </vt:lpstr>
      <vt:lpstr>Oblečení – clothes ( spoj s obrázky)</vt:lpstr>
      <vt:lpstr>Přelož do angličtiny </vt:lpstr>
      <vt:lpstr>Nakresli obrázky dle popisu</vt:lpstr>
      <vt:lpstr>Popiš oblečení na obrázku</vt:lpstr>
      <vt:lpstr>Přelož do angličtiny</vt:lpstr>
      <vt:lpstr>Popiš svoje oblečení, které máš dnes na sobě.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7</cp:revision>
  <dcterms:created xsi:type="dcterms:W3CDTF">2013-02-10T17:09:14Z</dcterms:created>
  <dcterms:modified xsi:type="dcterms:W3CDTF">2013-02-10T18:01:37Z</dcterms:modified>
</cp:coreProperties>
</file>