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VY_32_INOVACE_28AJ_4tr_SLOVICKA10.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10.lekce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11.2.2013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496A07-3B6E-4519-8EB0-65476E1B33A2}" type="presOf" srcId="{445C7998-7549-48B0-BD68-D4F0167F02E5}" destId="{7B541546-39A7-4633-AED0-6028788110D7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1E56B28-8CD4-4C90-833E-F6267AF296D9}" type="presOf" srcId="{C73C7642-F245-4585-8F88-243F9FAEF6CA}" destId="{1C4BCB69-D3A6-4CCF-9871-D9B9359B8159}" srcOrd="0" destOrd="0" presId="urn:microsoft.com/office/officeart/2005/8/layout/vList2"/>
    <dgm:cxn modelId="{D587F015-1537-4D0B-AB72-4E4C5946D3E5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1CC06666-4867-4557-846C-1C3EE86E744F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6474D10-2ADA-4CB2-9207-4AD0C4021BB0}" type="presOf" srcId="{FBBFC3EA-9D9D-4F3A-BEA6-9C2C0E46BF20}" destId="{ACAD381E-21DC-4C07-8FDD-119C2EC3BB2E}" srcOrd="0" destOrd="0" presId="urn:microsoft.com/office/officeart/2005/8/layout/vList2"/>
    <dgm:cxn modelId="{74C667C1-AAFA-4989-BBA3-9D88A4C79244}" type="presOf" srcId="{019433A1-1324-4DE1-9E6F-32B851095F74}" destId="{ABF03533-6AD0-44CD-A08E-C9977356B6A8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BEB1C12-3FBF-475D-8402-AC7A5BC6BEC8}" type="presOf" srcId="{6B0205A6-422D-4956-AD89-0CEBCAE4530D}" destId="{B1DDF1AD-3BC2-43B8-A8D0-A33120EFAF7C}" srcOrd="0" destOrd="0" presId="urn:microsoft.com/office/officeart/2005/8/layout/vList2"/>
    <dgm:cxn modelId="{2AA81FC1-7372-4F4E-ADD3-6324954831FD}" type="presParOf" srcId="{612116FE-9061-44B1-A457-8F1AFBD162E0}" destId="{7B541546-39A7-4633-AED0-6028788110D7}" srcOrd="0" destOrd="0" presId="urn:microsoft.com/office/officeart/2005/8/layout/vList2"/>
    <dgm:cxn modelId="{DA46ABE9-07B6-4EEA-B1F4-111F7B29FE5D}" type="presParOf" srcId="{612116FE-9061-44B1-A457-8F1AFBD162E0}" destId="{9B9314F6-85CC-4C49-B24D-6AF5DF05D800}" srcOrd="1" destOrd="0" presId="urn:microsoft.com/office/officeart/2005/8/layout/vList2"/>
    <dgm:cxn modelId="{7239F098-C0CB-40DA-9D8E-780B001FA81D}" type="presParOf" srcId="{612116FE-9061-44B1-A457-8F1AFBD162E0}" destId="{ACAD381E-21DC-4C07-8FDD-119C2EC3BB2E}" srcOrd="2" destOrd="0" presId="urn:microsoft.com/office/officeart/2005/8/layout/vList2"/>
    <dgm:cxn modelId="{8812344D-BF53-478B-BADC-11F0A6B6CF55}" type="presParOf" srcId="{612116FE-9061-44B1-A457-8F1AFBD162E0}" destId="{208194AD-7544-4854-B7A4-4A67E5453B54}" srcOrd="3" destOrd="0" presId="urn:microsoft.com/office/officeart/2005/8/layout/vList2"/>
    <dgm:cxn modelId="{8EF3DC51-AB72-492F-A9AB-78D4893E080A}" type="presParOf" srcId="{612116FE-9061-44B1-A457-8F1AFBD162E0}" destId="{ABF03533-6AD0-44CD-A08E-C9977356B6A8}" srcOrd="4" destOrd="0" presId="urn:microsoft.com/office/officeart/2005/8/layout/vList2"/>
    <dgm:cxn modelId="{3B2FAA89-59C8-442B-B936-A62C8AC71F26}" type="presParOf" srcId="{612116FE-9061-44B1-A457-8F1AFBD162E0}" destId="{60E42310-8BB6-41EA-B44F-0BAC7EFC9B2E}" srcOrd="5" destOrd="0" presId="urn:microsoft.com/office/officeart/2005/8/layout/vList2"/>
    <dgm:cxn modelId="{63961C68-0D13-4D8A-B360-C3571561341B}" type="presParOf" srcId="{612116FE-9061-44B1-A457-8F1AFBD162E0}" destId="{1C4BCB69-D3A6-4CCF-9871-D9B9359B8159}" srcOrd="6" destOrd="0" presId="urn:microsoft.com/office/officeart/2005/8/layout/vList2"/>
    <dgm:cxn modelId="{E156AD27-5611-4DEE-B1D5-E78E4476BB85}" type="presParOf" srcId="{612116FE-9061-44B1-A457-8F1AFBD162E0}" destId="{34DE5943-AAB5-4DC3-B765-99B35FCB6ECD}" srcOrd="7" destOrd="0" presId="urn:microsoft.com/office/officeart/2005/8/layout/vList2"/>
    <dgm:cxn modelId="{657B9D7E-4099-4063-995D-DCFBE228663B}" type="presParOf" srcId="{612116FE-9061-44B1-A457-8F1AFBD162E0}" destId="{97CBBA99-26B9-4E2D-BA76-BF47FEBF0134}" srcOrd="8" destOrd="0" presId="urn:microsoft.com/office/officeart/2005/8/layout/vList2"/>
    <dgm:cxn modelId="{9ACB0A43-789E-424D-A43E-165F3F37E5DE}" type="presParOf" srcId="{612116FE-9061-44B1-A457-8F1AFBD162E0}" destId="{9A22653A-B2DB-4D9E-A633-AD2EC219A723}" srcOrd="9" destOrd="0" presId="urn:microsoft.com/office/officeart/2005/8/layout/vList2"/>
    <dgm:cxn modelId="{138690FD-8ABF-446F-9A9D-B8B0196A935C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VY_32_INOVACE_28AJ_4tr_SLOVICKA10.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10.lekce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11.2.2013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493580E-8B5B-4B5E-922C-484913D78DE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FF10406-74F0-4E05-80E9-7808918044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ttawacitizen.com/sports/2010wintergames/2623042.bin" TargetMode="External"/><Relationship Id="rId2" Type="http://schemas.openxmlformats.org/officeDocument/2006/relationships/hyperlink" Target="http://blog.idnes.cz/blog/1940/99790/restaurac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Cukr&#225;rna" TargetMode="External"/><Relationship Id="rId4" Type="http://schemas.openxmlformats.org/officeDocument/2006/relationships/hyperlink" Target="http://cs.wikipedia.org/wiki/Soubor:St-germain_district_caf%C3%A9_de_flo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3535280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270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10.lekce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 k </a:t>
            </a:r>
            <a:r>
              <a:rPr lang="cs-CZ" dirty="0" err="1" smtClean="0"/>
              <a:t>obrázkům,restaurace</a:t>
            </a:r>
            <a:r>
              <a:rPr lang="cs-CZ" dirty="0" smtClean="0"/>
              <a:t>: vytvoření menu, popis restaurace a jejich částí.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28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Slovíčka 10.lekce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98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Jídelní lístek, menu</a:t>
            </a:r>
          </a:p>
          <a:p>
            <a:r>
              <a:rPr lang="cs-CZ" dirty="0" smtClean="0"/>
              <a:t>Byt</a:t>
            </a:r>
          </a:p>
          <a:p>
            <a:r>
              <a:rPr lang="cs-CZ" dirty="0" smtClean="0"/>
              <a:t>Broskev</a:t>
            </a:r>
          </a:p>
          <a:p>
            <a:r>
              <a:rPr lang="cs-CZ" dirty="0" smtClean="0"/>
              <a:t>Čaj</a:t>
            </a:r>
          </a:p>
          <a:p>
            <a:r>
              <a:rPr lang="cs-CZ" dirty="0" smtClean="0"/>
              <a:t>Hrášek</a:t>
            </a:r>
          </a:p>
          <a:p>
            <a:r>
              <a:rPr lang="cs-CZ" dirty="0" smtClean="0"/>
              <a:t>Ústřední, hlavní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Menu</a:t>
            </a:r>
          </a:p>
          <a:p>
            <a:endParaRPr lang="cs-CZ" dirty="0"/>
          </a:p>
          <a:p>
            <a:r>
              <a:rPr lang="cs-CZ" dirty="0" smtClean="0"/>
              <a:t>Apartment</a:t>
            </a:r>
          </a:p>
          <a:p>
            <a:r>
              <a:rPr lang="cs-CZ" dirty="0" err="1" smtClean="0"/>
              <a:t>Peach</a:t>
            </a:r>
            <a:endParaRPr lang="cs-CZ" dirty="0" smtClean="0"/>
          </a:p>
          <a:p>
            <a:r>
              <a:rPr lang="cs-CZ" dirty="0" err="1" smtClean="0"/>
              <a:t>Tea</a:t>
            </a:r>
            <a:endParaRPr lang="cs-CZ" dirty="0" smtClean="0"/>
          </a:p>
          <a:p>
            <a:r>
              <a:rPr lang="cs-CZ" dirty="0" err="1" smtClean="0"/>
              <a:t>Pea</a:t>
            </a:r>
            <a:endParaRPr lang="cs-CZ" dirty="0" smtClean="0"/>
          </a:p>
          <a:p>
            <a:r>
              <a:rPr lang="cs-CZ" dirty="0" err="1" smtClean="0"/>
              <a:t>central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46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Přelož jídelní lístek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Menu:</a:t>
            </a:r>
          </a:p>
          <a:p>
            <a:r>
              <a:rPr lang="cs-CZ" dirty="0" smtClean="0"/>
              <a:t>Steak, </a:t>
            </a:r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smtClean="0"/>
              <a:t>Pizza </a:t>
            </a:r>
            <a:r>
              <a:rPr lang="cs-CZ" dirty="0" err="1" smtClean="0"/>
              <a:t>salami</a:t>
            </a:r>
            <a:endParaRPr lang="cs-CZ" dirty="0" smtClean="0"/>
          </a:p>
          <a:p>
            <a:r>
              <a:rPr lang="cs-CZ" dirty="0" smtClean="0"/>
              <a:t>Pizza </a:t>
            </a:r>
            <a:r>
              <a:rPr lang="cs-CZ" dirty="0" err="1" smtClean="0"/>
              <a:t>vegetables</a:t>
            </a:r>
            <a:endParaRPr lang="cs-CZ" dirty="0" smtClean="0"/>
          </a:p>
          <a:p>
            <a:r>
              <a:rPr lang="cs-CZ" dirty="0" err="1" smtClean="0"/>
              <a:t>Chicken´s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 smtClean="0"/>
          </a:p>
          <a:p>
            <a:r>
              <a:rPr lang="cs-CZ" dirty="0" smtClean="0"/>
              <a:t>Apple </a:t>
            </a:r>
            <a:r>
              <a:rPr lang="cs-CZ" dirty="0" err="1" smtClean="0"/>
              <a:t>pie</a:t>
            </a:r>
            <a:endParaRPr lang="cs-CZ" dirty="0" smtClean="0"/>
          </a:p>
          <a:p>
            <a:r>
              <a:rPr lang="cs-CZ" dirty="0" err="1" smtClean="0"/>
              <a:t>Icecream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PV27JQP1\MC900295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345638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7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 podle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……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2SVIDUDW\MC90034884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182697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DU0C84WX\MP900408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1988840" cy="153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E72SCZ1W\MC900411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03523"/>
            <a:ext cx="197197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WIWTI5ER\MP9004035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25144"/>
            <a:ext cx="212973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74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Úkol: vymysli si název restaurace a napiš vlastní jídelní lístek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Menu: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I2EGSG96\MP90039968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042" y="1628800"/>
            <a:ext cx="313159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68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restauraci: At a restaurant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VM0P4ODY\MC90035589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1675181" cy="194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3EOZGM78\MM900283013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151216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DHCHKSN0\MP9003999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230425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VM0P4ODY\MP9004019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77072"/>
            <a:ext cx="216024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691680" y="1467539"/>
            <a:ext cx="1584176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waiter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1835696" y="4077072"/>
            <a:ext cx="1656184" cy="9361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waitress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3995936" y="2744924"/>
            <a:ext cx="2160240" cy="9721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3995936" y="1880828"/>
            <a:ext cx="1296144" cy="9721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table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3779912" y="5157192"/>
            <a:ext cx="1872208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guest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369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restauraci: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0MGM\AppData\Local\Microsoft\Windows\Temporary Internet Files\Content.IE5\PV27JQP1\MC90044175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11" y="2204864"/>
            <a:ext cx="180496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MGM\AppData\Local\Microsoft\Windows\Temporary Internet Files\Content.IE5\3EOZGM78\MP9004088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724" y="800708"/>
            <a:ext cx="201622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MGM\AppData\Local\Microsoft\Windows\Temporary Internet Files\Content.IE5\DHCHKSN0\MP90038654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33056"/>
            <a:ext cx="201622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I2EGSG96\MP9004230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79299"/>
            <a:ext cx="144016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2483768" y="2564904"/>
            <a:ext cx="1944216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glass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4067944" y="1054727"/>
            <a:ext cx="1728192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plate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2556132" y="4679299"/>
            <a:ext cx="1872208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cup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915816" y="3751134"/>
            <a:ext cx="2664474" cy="12601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Fork</a:t>
            </a:r>
            <a:r>
              <a:rPr lang="cs-CZ" dirty="0" smtClean="0"/>
              <a:t>, </a:t>
            </a:r>
            <a:r>
              <a:rPr lang="cs-CZ" dirty="0" err="1" smtClean="0"/>
              <a:t>knife</a:t>
            </a:r>
            <a:r>
              <a:rPr lang="cs-CZ" dirty="0" smtClean="0"/>
              <a:t>, </a:t>
            </a:r>
            <a:r>
              <a:rPr lang="cs-CZ" dirty="0" err="1" smtClean="0"/>
              <a:t>spoon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793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restaurací: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854" y="2039517"/>
            <a:ext cx="3041787" cy="182879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221088"/>
            <a:ext cx="3521075" cy="242367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149080"/>
            <a:ext cx="2808312" cy="23488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8198" y="1988840"/>
            <a:ext cx="3016130" cy="1879476"/>
          </a:xfrm>
          <a:prstGeom prst="rect">
            <a:avLst/>
          </a:prstGeom>
        </p:spPr>
      </p:pic>
      <p:sp>
        <p:nvSpPr>
          <p:cNvPr id="9" name="Minus 8"/>
          <p:cNvSpPr/>
          <p:nvPr/>
        </p:nvSpPr>
        <p:spPr>
          <a:xfrm>
            <a:off x="323528" y="1268760"/>
            <a:ext cx="3960440" cy="115212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restaurant</a:t>
            </a:r>
            <a:endParaRPr lang="cs-CZ" dirty="0"/>
          </a:p>
        </p:txBody>
      </p:sp>
      <p:sp>
        <p:nvSpPr>
          <p:cNvPr id="10" name="Minus 9"/>
          <p:cNvSpPr/>
          <p:nvPr/>
        </p:nvSpPr>
        <p:spPr>
          <a:xfrm>
            <a:off x="4015649" y="1196752"/>
            <a:ext cx="3960440" cy="11444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Cake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endParaRPr lang="cs-CZ" dirty="0"/>
          </a:p>
        </p:txBody>
      </p:sp>
      <p:sp>
        <p:nvSpPr>
          <p:cNvPr id="11" name="Minus 10"/>
          <p:cNvSpPr/>
          <p:nvPr/>
        </p:nvSpPr>
        <p:spPr>
          <a:xfrm>
            <a:off x="76316" y="3717032"/>
            <a:ext cx="3960440" cy="16064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Fast food</a:t>
            </a:r>
            <a:endParaRPr lang="cs-CZ" dirty="0"/>
          </a:p>
        </p:txBody>
      </p:sp>
      <p:sp>
        <p:nvSpPr>
          <p:cNvPr id="12" name="Minus 11"/>
          <p:cNvSpPr/>
          <p:nvPr/>
        </p:nvSpPr>
        <p:spPr>
          <a:xfrm>
            <a:off x="4119558" y="3573016"/>
            <a:ext cx="3856531" cy="16064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café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14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8478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http://blog.idnes.cz/blog/1940/99790/restaurace.jpg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http://www.ottawacitizen.com/sports/2010wintergames/2623042.bin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4"/>
              </a:rPr>
              <a:t>http://cs.wikipedia.org/wiki/Soubor:St-germain_district_caf%C3%A9_de_flore.jpg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5"/>
              </a:rPr>
              <a:t>http://cs.wikipedia.org/wiki/Cukrárna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Ilustrace: office.microsoft.com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27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97</TotalTime>
  <Words>199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Slovíčka 10.lekce</vt:lpstr>
      <vt:lpstr>Přelož do angličtiny</vt:lpstr>
      <vt:lpstr>Přelož jídelní lístek do češtiny</vt:lpstr>
      <vt:lpstr>Doplň věty podle obrázku</vt:lpstr>
      <vt:lpstr>Úkol: vymysli si název restaurace a napiš vlastní jídelní lístek</vt:lpstr>
      <vt:lpstr>V restauraci: At a restaurant</vt:lpstr>
      <vt:lpstr>V restauraci:</vt:lpstr>
      <vt:lpstr>druhy restaurací: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9</cp:revision>
  <dcterms:created xsi:type="dcterms:W3CDTF">2013-02-11T14:46:15Z</dcterms:created>
  <dcterms:modified xsi:type="dcterms:W3CDTF">2013-02-11T16:24:08Z</dcterms:modified>
</cp:coreProperties>
</file>