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VY_32_INOVACE_33AJ_5tr_SLOVICKA10.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</a:t>
          </a:r>
          <a:r>
            <a:rPr lang="cs-CZ" dirty="0" smtClean="0"/>
            <a:t>10.lekce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15.2.2013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86B6B17-3A89-4CC7-9CCA-45884F629B5B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E6FDACC4-A958-4C6C-9669-0350FD18B2D9}" type="presOf" srcId="{FBBFC3EA-9D9D-4F3A-BEA6-9C2C0E46BF20}" destId="{ACAD381E-21DC-4C07-8FDD-119C2EC3BB2E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269E89F-D232-415E-A0F7-33F6C89A6899}" type="presOf" srcId="{C73C7642-F245-4585-8F88-243F9FAEF6CA}" destId="{1C4BCB69-D3A6-4CCF-9871-D9B9359B8159}" srcOrd="0" destOrd="0" presId="urn:microsoft.com/office/officeart/2005/8/layout/vList2"/>
    <dgm:cxn modelId="{24DDD9FA-3F86-429E-BC7D-CE861FA56718}" type="presOf" srcId="{019433A1-1324-4DE1-9E6F-32B851095F74}" destId="{ABF03533-6AD0-44CD-A08E-C9977356B6A8}" srcOrd="0" destOrd="0" presId="urn:microsoft.com/office/officeart/2005/8/layout/vList2"/>
    <dgm:cxn modelId="{E4715F7D-AE8F-453F-B30E-52FCBAADB23A}" type="presOf" srcId="{39F8B381-5807-488E-AC22-73DD4140ED4A}" destId="{612116FE-9061-44B1-A457-8F1AFBD162E0}" srcOrd="0" destOrd="0" presId="urn:microsoft.com/office/officeart/2005/8/layout/vList2"/>
    <dgm:cxn modelId="{4D59E4B7-F57C-475B-A5A4-CF0A07B1B409}" type="presOf" srcId="{445C7998-7549-48B0-BD68-D4F0167F02E5}" destId="{7B541546-39A7-4633-AED0-6028788110D7}" srcOrd="0" destOrd="0" presId="urn:microsoft.com/office/officeart/2005/8/layout/vList2"/>
    <dgm:cxn modelId="{894179A2-8980-4AE0-B8B4-1BE97C483D86}" type="presOf" srcId="{6B0205A6-422D-4956-AD89-0CEBCAE4530D}" destId="{B1DDF1AD-3BC2-43B8-A8D0-A33120EFAF7C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E4F533C-5DC1-4344-98C7-FB608FD90246}" type="presParOf" srcId="{612116FE-9061-44B1-A457-8F1AFBD162E0}" destId="{7B541546-39A7-4633-AED0-6028788110D7}" srcOrd="0" destOrd="0" presId="urn:microsoft.com/office/officeart/2005/8/layout/vList2"/>
    <dgm:cxn modelId="{EB09DCC2-3BCD-4337-8C69-256835007770}" type="presParOf" srcId="{612116FE-9061-44B1-A457-8F1AFBD162E0}" destId="{9B9314F6-85CC-4C49-B24D-6AF5DF05D800}" srcOrd="1" destOrd="0" presId="urn:microsoft.com/office/officeart/2005/8/layout/vList2"/>
    <dgm:cxn modelId="{EFB6BEF8-5766-405E-AA1C-9A36493BBC99}" type="presParOf" srcId="{612116FE-9061-44B1-A457-8F1AFBD162E0}" destId="{ACAD381E-21DC-4C07-8FDD-119C2EC3BB2E}" srcOrd="2" destOrd="0" presId="urn:microsoft.com/office/officeart/2005/8/layout/vList2"/>
    <dgm:cxn modelId="{3D7D8E4C-BAF1-47D7-9C4B-EF6789ACE3BA}" type="presParOf" srcId="{612116FE-9061-44B1-A457-8F1AFBD162E0}" destId="{208194AD-7544-4854-B7A4-4A67E5453B54}" srcOrd="3" destOrd="0" presId="urn:microsoft.com/office/officeart/2005/8/layout/vList2"/>
    <dgm:cxn modelId="{7FA702AD-E773-4A83-827E-045363ED3F32}" type="presParOf" srcId="{612116FE-9061-44B1-A457-8F1AFBD162E0}" destId="{ABF03533-6AD0-44CD-A08E-C9977356B6A8}" srcOrd="4" destOrd="0" presId="urn:microsoft.com/office/officeart/2005/8/layout/vList2"/>
    <dgm:cxn modelId="{2F4E63CD-37BE-4192-B43F-FF92A3D862B8}" type="presParOf" srcId="{612116FE-9061-44B1-A457-8F1AFBD162E0}" destId="{60E42310-8BB6-41EA-B44F-0BAC7EFC9B2E}" srcOrd="5" destOrd="0" presId="urn:microsoft.com/office/officeart/2005/8/layout/vList2"/>
    <dgm:cxn modelId="{621B0147-CBC5-435A-A8F4-ABF131053F77}" type="presParOf" srcId="{612116FE-9061-44B1-A457-8F1AFBD162E0}" destId="{1C4BCB69-D3A6-4CCF-9871-D9B9359B8159}" srcOrd="6" destOrd="0" presId="urn:microsoft.com/office/officeart/2005/8/layout/vList2"/>
    <dgm:cxn modelId="{2E15EB68-8754-470A-BCF4-C313E4C88DEE}" type="presParOf" srcId="{612116FE-9061-44B1-A457-8F1AFBD162E0}" destId="{34DE5943-AAB5-4DC3-B765-99B35FCB6ECD}" srcOrd="7" destOrd="0" presId="urn:microsoft.com/office/officeart/2005/8/layout/vList2"/>
    <dgm:cxn modelId="{BBC2D996-FA09-4690-AAC5-F048B8F7A460}" type="presParOf" srcId="{612116FE-9061-44B1-A457-8F1AFBD162E0}" destId="{97CBBA99-26B9-4E2D-BA76-BF47FEBF0134}" srcOrd="8" destOrd="0" presId="urn:microsoft.com/office/officeart/2005/8/layout/vList2"/>
    <dgm:cxn modelId="{2540E584-4F90-462C-B10B-D478A6F4E7E1}" type="presParOf" srcId="{612116FE-9061-44B1-A457-8F1AFBD162E0}" destId="{9A22653A-B2DB-4D9E-A633-AD2EC219A723}" srcOrd="9" destOrd="0" presId="urn:microsoft.com/office/officeart/2005/8/layout/vList2"/>
    <dgm:cxn modelId="{A4FCC1F1-684D-421B-AEC8-4DCEA0F8B2C7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64062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</a:t>
          </a:r>
          <a:r>
            <a:rPr lang="cs-CZ" sz="1900" b="1" kern="1200" dirty="0" smtClean="0"/>
            <a:t>: Základní škola a Mateřská škola Troskotovice, příspěvková organizace</a:t>
          </a:r>
          <a:endParaRPr lang="cs-CZ" sz="1900" kern="1200" dirty="0"/>
        </a:p>
      </dsp:txBody>
      <dsp:txXfrm>
        <a:off x="33641" y="97703"/>
        <a:ext cx="8141630" cy="621847"/>
      </dsp:txXfrm>
    </dsp:sp>
    <dsp:sp modelId="{ACAD381E-21DC-4C07-8FDD-119C2EC3BB2E}">
      <dsp:nvSpPr>
        <dsp:cNvPr id="0" name=""/>
        <dsp:cNvSpPr/>
      </dsp:nvSpPr>
      <dsp:spPr>
        <a:xfrm>
          <a:off x="0" y="807912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4076"/>
                <a:satOff val="-536"/>
                <a:lumOff val="13262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34076"/>
                <a:satOff val="-536"/>
                <a:lumOff val="13262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34076"/>
                <a:satOff val="-536"/>
                <a:lumOff val="13262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</a:t>
          </a:r>
          <a:r>
            <a:rPr lang="cs-CZ" sz="1900" kern="1200" dirty="0" smtClean="0"/>
            <a:t>: Michaela Vráblíková</a:t>
          </a:r>
          <a:endParaRPr lang="cs-CZ" sz="1900" kern="1200" dirty="0"/>
        </a:p>
      </dsp:txBody>
      <dsp:txXfrm>
        <a:off x="33641" y="841553"/>
        <a:ext cx="8141630" cy="621847"/>
      </dsp:txXfrm>
    </dsp:sp>
    <dsp:sp modelId="{ABF03533-6AD0-44CD-A08E-C9977356B6A8}">
      <dsp:nvSpPr>
        <dsp:cNvPr id="0" name=""/>
        <dsp:cNvSpPr/>
      </dsp:nvSpPr>
      <dsp:spPr>
        <a:xfrm>
          <a:off x="0" y="1551762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8152"/>
                <a:satOff val="-1071"/>
                <a:lumOff val="26523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68152"/>
                <a:satOff val="-1071"/>
                <a:lumOff val="26523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68152"/>
                <a:satOff val="-1071"/>
                <a:lumOff val="26523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VY_32_INOVACE_33AJ_5tr_SLOVICKA10.</a:t>
          </a:r>
          <a:endParaRPr lang="cs-CZ" sz="1900" kern="1200" dirty="0"/>
        </a:p>
      </dsp:txBody>
      <dsp:txXfrm>
        <a:off x="33641" y="1585403"/>
        <a:ext cx="8141630" cy="621847"/>
      </dsp:txXfrm>
    </dsp:sp>
    <dsp:sp modelId="{1C4BCB69-D3A6-4CCF-9871-D9B9359B8159}">
      <dsp:nvSpPr>
        <dsp:cNvPr id="0" name=""/>
        <dsp:cNvSpPr/>
      </dsp:nvSpPr>
      <dsp:spPr>
        <a:xfrm>
          <a:off x="0" y="2295612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02229"/>
                <a:satOff val="-1607"/>
                <a:lumOff val="39785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102229"/>
                <a:satOff val="-1607"/>
                <a:lumOff val="39785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102229"/>
                <a:satOff val="-1607"/>
                <a:lumOff val="39785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Téma</a:t>
          </a:r>
          <a:r>
            <a:rPr lang="cs-CZ" sz="1900" kern="1200" dirty="0" smtClean="0"/>
            <a:t>: Procvičování slovíček </a:t>
          </a:r>
          <a:r>
            <a:rPr lang="cs-CZ" sz="1900" kern="1200" dirty="0" smtClean="0"/>
            <a:t>10.lekce</a:t>
          </a:r>
          <a:endParaRPr lang="cs-CZ" sz="1900" kern="1200" dirty="0"/>
        </a:p>
      </dsp:txBody>
      <dsp:txXfrm>
        <a:off x="33641" y="2329253"/>
        <a:ext cx="8141630" cy="621847"/>
      </dsp:txXfrm>
    </dsp:sp>
    <dsp:sp modelId="{97CBBA99-26B9-4E2D-BA76-BF47FEBF0134}">
      <dsp:nvSpPr>
        <dsp:cNvPr id="0" name=""/>
        <dsp:cNvSpPr/>
      </dsp:nvSpPr>
      <dsp:spPr>
        <a:xfrm>
          <a:off x="0" y="3039461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8152"/>
                <a:satOff val="-1071"/>
                <a:lumOff val="26523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68152"/>
                <a:satOff val="-1071"/>
                <a:lumOff val="26523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68152"/>
                <a:satOff val="-1071"/>
                <a:lumOff val="26523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</a:t>
          </a:r>
          <a:r>
            <a:rPr lang="cs-CZ" sz="1900" kern="1200" dirty="0" smtClean="0"/>
            <a:t>projektu: 01</a:t>
          </a:r>
          <a:endParaRPr lang="cs-CZ" sz="1900" kern="1200" dirty="0"/>
        </a:p>
      </dsp:txBody>
      <dsp:txXfrm>
        <a:off x="33641" y="3073102"/>
        <a:ext cx="8141630" cy="621847"/>
      </dsp:txXfrm>
    </dsp:sp>
    <dsp:sp modelId="{B1DDF1AD-3BC2-43B8-A8D0-A33120EFAF7C}">
      <dsp:nvSpPr>
        <dsp:cNvPr id="0" name=""/>
        <dsp:cNvSpPr/>
      </dsp:nvSpPr>
      <dsp:spPr>
        <a:xfrm>
          <a:off x="0" y="3783311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4076"/>
                <a:satOff val="-536"/>
                <a:lumOff val="13262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34076"/>
                <a:satOff val="-536"/>
                <a:lumOff val="13262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34076"/>
                <a:satOff val="-536"/>
                <a:lumOff val="13262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Vytvořeno: </a:t>
          </a:r>
          <a:r>
            <a:rPr lang="cs-CZ" sz="1900" kern="1200" dirty="0" smtClean="0"/>
            <a:t>15.2.2013 </a:t>
          </a:r>
          <a:endParaRPr lang="cs-CZ" sz="1900" kern="1200" dirty="0"/>
        </a:p>
      </dsp:txBody>
      <dsp:txXfrm>
        <a:off x="33641" y="3816952"/>
        <a:ext cx="8141630" cy="6218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288FB-BE37-40E0-B54B-8BFAD7D4EF84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446EA-5D0A-4F71-ABAD-EFC307D4224B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288FB-BE37-40E0-B54B-8BFAD7D4EF84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446EA-5D0A-4F71-ABAD-EFC307D422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288FB-BE37-40E0-B54B-8BFAD7D4EF84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446EA-5D0A-4F71-ABAD-EFC307D4224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288FB-BE37-40E0-B54B-8BFAD7D4EF84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446EA-5D0A-4F71-ABAD-EFC307D422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288FB-BE37-40E0-B54B-8BFAD7D4EF84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446EA-5D0A-4F71-ABAD-EFC307D422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288FB-BE37-40E0-B54B-8BFAD7D4EF84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446EA-5D0A-4F71-ABAD-EFC307D422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288FB-BE37-40E0-B54B-8BFAD7D4EF84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446EA-5D0A-4F71-ABAD-EFC307D422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288FB-BE37-40E0-B54B-8BFAD7D4EF84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446EA-5D0A-4F71-ABAD-EFC307D4224B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288FB-BE37-40E0-B54B-8BFAD7D4EF84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446EA-5D0A-4F71-ABAD-EFC307D4224B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288FB-BE37-40E0-B54B-8BFAD7D4EF84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446EA-5D0A-4F71-ABAD-EFC307D422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288FB-BE37-40E0-B54B-8BFAD7D4EF84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446EA-5D0A-4F71-ABAD-EFC307D422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79288FB-BE37-40E0-B54B-8BFAD7D4EF84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83446EA-5D0A-4F71-ABAD-EFC307D4224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jpeg"/><Relationship Id="rId4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detail" TargetMode="External"/><Relationship Id="rId2" Type="http://schemas.openxmlformats.org/officeDocument/2006/relationships/hyperlink" Target="http://www.tyden.cz/obrazek/tesco-496876804486d_275x183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img.mf.cz/559/523/ceskaposta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9267363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2105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5.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10</a:t>
            </a:r>
            <a:r>
              <a:rPr lang="cs-CZ" dirty="0" smtClean="0"/>
              <a:t>.lekce 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(</a:t>
            </a:r>
            <a:r>
              <a:rPr lang="cs-CZ" dirty="0"/>
              <a:t>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3)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</a:t>
            </a:r>
            <a:r>
              <a:rPr lang="cs-CZ" dirty="0" smtClean="0"/>
              <a:t>slovíček, </a:t>
            </a:r>
            <a:r>
              <a:rPr lang="cs-CZ" dirty="0" smtClean="0"/>
              <a:t>přiřazování slovíček k obrázkům, namaluj své vlastní vymyšlené město, odpovídej na otázky.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7181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Slovíčka 10.lekce</a:t>
            </a:r>
            <a:br>
              <a:rPr lang="cs-CZ" dirty="0" smtClean="0"/>
            </a:br>
            <a:r>
              <a:rPr lang="cs-CZ" dirty="0" smtClean="0"/>
              <a:t>Přelož do angličtiny: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Blok bytů, sídlištní dům</a:t>
            </a:r>
          </a:p>
          <a:p>
            <a:r>
              <a:rPr lang="cs-CZ" dirty="0" smtClean="0"/>
              <a:t>Jíst</a:t>
            </a:r>
          </a:p>
          <a:p>
            <a:r>
              <a:rPr lang="cs-CZ" dirty="0" smtClean="0"/>
              <a:t>Objevit se, jevit se</a:t>
            </a:r>
          </a:p>
          <a:p>
            <a:r>
              <a:rPr lang="cs-CZ" dirty="0" smtClean="0"/>
              <a:t>Hořet, pálit</a:t>
            </a:r>
          </a:p>
          <a:p>
            <a:r>
              <a:rPr lang="cs-CZ" dirty="0" smtClean="0"/>
              <a:t>Hlavní město</a:t>
            </a:r>
          </a:p>
          <a:p>
            <a:r>
              <a:rPr lang="cs-CZ" dirty="0" smtClean="0"/>
              <a:t>Oheň</a:t>
            </a:r>
          </a:p>
          <a:p>
            <a:r>
              <a:rPr lang="cs-CZ" dirty="0" smtClean="0"/>
              <a:t>Nemocnice</a:t>
            </a:r>
          </a:p>
          <a:p>
            <a:r>
              <a:rPr lang="cs-CZ" dirty="0" smtClean="0"/>
              <a:t>Ukázat</a:t>
            </a:r>
          </a:p>
          <a:p>
            <a:r>
              <a:rPr lang="cs-CZ" dirty="0" smtClean="0"/>
              <a:t>Zbořit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Apartment </a:t>
            </a:r>
            <a:r>
              <a:rPr lang="cs-CZ" dirty="0" err="1" smtClean="0"/>
              <a:t>block</a:t>
            </a:r>
            <a:endParaRPr lang="cs-CZ" dirty="0" smtClean="0"/>
          </a:p>
          <a:p>
            <a:r>
              <a:rPr lang="cs-CZ" dirty="0" err="1" smtClean="0"/>
              <a:t>Eat</a:t>
            </a:r>
            <a:r>
              <a:rPr lang="cs-CZ" dirty="0" smtClean="0"/>
              <a:t>, </a:t>
            </a:r>
            <a:r>
              <a:rPr lang="cs-CZ" dirty="0" err="1" smtClean="0"/>
              <a:t>ate</a:t>
            </a:r>
            <a:endParaRPr lang="cs-CZ" dirty="0" smtClean="0"/>
          </a:p>
          <a:p>
            <a:r>
              <a:rPr lang="cs-CZ" dirty="0" err="1" smtClean="0"/>
              <a:t>Appear</a:t>
            </a:r>
            <a:r>
              <a:rPr lang="cs-CZ" dirty="0" smtClean="0"/>
              <a:t>, </a:t>
            </a:r>
            <a:r>
              <a:rPr lang="cs-CZ" dirty="0" err="1" smtClean="0"/>
              <a:t>appeared</a:t>
            </a:r>
            <a:endParaRPr lang="cs-CZ" dirty="0" smtClean="0"/>
          </a:p>
          <a:p>
            <a:r>
              <a:rPr lang="cs-CZ" dirty="0" err="1" smtClean="0"/>
              <a:t>Burn</a:t>
            </a:r>
            <a:r>
              <a:rPr lang="cs-CZ" dirty="0" smtClean="0"/>
              <a:t>, </a:t>
            </a:r>
            <a:r>
              <a:rPr lang="cs-CZ" dirty="0" err="1" smtClean="0"/>
              <a:t>burnt</a:t>
            </a:r>
            <a:endParaRPr lang="cs-CZ" dirty="0" smtClean="0"/>
          </a:p>
          <a:p>
            <a:r>
              <a:rPr lang="cs-CZ" dirty="0" err="1" smtClean="0"/>
              <a:t>Capital</a:t>
            </a:r>
            <a:endParaRPr lang="cs-CZ" dirty="0" smtClean="0"/>
          </a:p>
          <a:p>
            <a:r>
              <a:rPr lang="cs-CZ" dirty="0" err="1" smtClean="0"/>
              <a:t>Fire</a:t>
            </a:r>
            <a:endParaRPr lang="cs-CZ" dirty="0" smtClean="0"/>
          </a:p>
          <a:p>
            <a:r>
              <a:rPr lang="cs-CZ" dirty="0" err="1" smtClean="0"/>
              <a:t>Hospital</a:t>
            </a:r>
            <a:endParaRPr lang="cs-CZ" dirty="0" smtClean="0"/>
          </a:p>
          <a:p>
            <a:r>
              <a:rPr lang="cs-CZ" dirty="0" smtClean="0"/>
              <a:t>Point, </a:t>
            </a:r>
            <a:r>
              <a:rPr lang="cs-CZ" dirty="0" err="1" smtClean="0"/>
              <a:t>pointed</a:t>
            </a:r>
            <a:endParaRPr lang="cs-CZ" dirty="0" smtClean="0"/>
          </a:p>
          <a:p>
            <a:r>
              <a:rPr lang="cs-CZ" dirty="0" err="1" smtClean="0"/>
              <a:t>Pull</a:t>
            </a:r>
            <a:r>
              <a:rPr lang="cs-CZ" dirty="0" smtClean="0"/>
              <a:t>, </a:t>
            </a:r>
            <a:r>
              <a:rPr lang="cs-CZ" dirty="0" err="1" smtClean="0"/>
              <a:t>pulled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9883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češtiny: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Catch</a:t>
            </a:r>
            <a:r>
              <a:rPr lang="cs-CZ" dirty="0" smtClean="0"/>
              <a:t>, </a:t>
            </a:r>
            <a:r>
              <a:rPr lang="cs-CZ" dirty="0" err="1" smtClean="0"/>
              <a:t>caught</a:t>
            </a:r>
            <a:endParaRPr lang="cs-CZ" dirty="0" smtClean="0"/>
          </a:p>
          <a:p>
            <a:r>
              <a:rPr lang="cs-CZ" dirty="0" err="1" smtClean="0"/>
              <a:t>Crystal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endParaRPr lang="cs-CZ" dirty="0" smtClean="0"/>
          </a:p>
          <a:p>
            <a:r>
              <a:rPr lang="cs-CZ" dirty="0" err="1" smtClean="0"/>
              <a:t>Knock</a:t>
            </a:r>
            <a:r>
              <a:rPr lang="cs-CZ" dirty="0" smtClean="0"/>
              <a:t>, </a:t>
            </a:r>
            <a:r>
              <a:rPr lang="cs-CZ" dirty="0" err="1" smtClean="0"/>
              <a:t>knocked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endParaRPr lang="cs-CZ" dirty="0" smtClean="0"/>
          </a:p>
          <a:p>
            <a:r>
              <a:rPr lang="cs-CZ" dirty="0" err="1" smtClean="0"/>
              <a:t>Leave</a:t>
            </a:r>
            <a:r>
              <a:rPr lang="cs-CZ" dirty="0" smtClean="0"/>
              <a:t>, </a:t>
            </a:r>
            <a:r>
              <a:rPr lang="cs-CZ" dirty="0" err="1" smtClean="0"/>
              <a:t>left</a:t>
            </a:r>
            <a:endParaRPr lang="cs-CZ" dirty="0" smtClean="0"/>
          </a:p>
          <a:p>
            <a:r>
              <a:rPr lang="cs-CZ" dirty="0" err="1" smtClean="0"/>
              <a:t>Laugh</a:t>
            </a:r>
            <a:r>
              <a:rPr lang="cs-CZ" dirty="0" smtClean="0"/>
              <a:t>, </a:t>
            </a:r>
            <a:r>
              <a:rPr lang="cs-CZ" dirty="0" err="1" smtClean="0"/>
              <a:t>laughted</a:t>
            </a:r>
            <a:endParaRPr lang="cs-CZ" dirty="0" smtClean="0"/>
          </a:p>
          <a:p>
            <a:r>
              <a:rPr lang="cs-CZ" dirty="0" err="1" smtClean="0"/>
              <a:t>Playground</a:t>
            </a:r>
            <a:endParaRPr lang="cs-CZ" dirty="0" smtClean="0"/>
          </a:p>
          <a:p>
            <a:r>
              <a:rPr lang="cs-CZ" dirty="0" smtClean="0"/>
              <a:t>Pour</a:t>
            </a:r>
          </a:p>
          <a:p>
            <a:r>
              <a:rPr lang="cs-CZ" dirty="0" err="1" smtClean="0"/>
              <a:t>Railway</a:t>
            </a:r>
            <a:r>
              <a:rPr lang="cs-CZ" dirty="0" smtClean="0"/>
              <a:t> station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Chytit</a:t>
            </a:r>
          </a:p>
          <a:p>
            <a:r>
              <a:rPr lang="cs-CZ" dirty="0" smtClean="0"/>
              <a:t>Křišťálová koule</a:t>
            </a:r>
          </a:p>
          <a:p>
            <a:r>
              <a:rPr lang="cs-CZ" dirty="0" smtClean="0"/>
              <a:t>Srazit</a:t>
            </a:r>
          </a:p>
          <a:p>
            <a:r>
              <a:rPr lang="cs-CZ" dirty="0" smtClean="0"/>
              <a:t>Odejít, opustit</a:t>
            </a:r>
          </a:p>
          <a:p>
            <a:r>
              <a:rPr lang="cs-CZ" dirty="0" smtClean="0"/>
              <a:t>Smát se</a:t>
            </a:r>
          </a:p>
          <a:p>
            <a:r>
              <a:rPr lang="cs-CZ" dirty="0" smtClean="0"/>
              <a:t>Hřiště</a:t>
            </a:r>
          </a:p>
          <a:p>
            <a:r>
              <a:rPr lang="cs-CZ" dirty="0" smtClean="0"/>
              <a:t>Lít</a:t>
            </a:r>
          </a:p>
          <a:p>
            <a:r>
              <a:rPr lang="cs-CZ" dirty="0" smtClean="0"/>
              <a:t>Vlakové nádraží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7513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MGM\AppData\Local\Microsoft\Windows\Temporary Internet Files\Content.IE5\PV27JQP1\MC900168674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9652" y="1916832"/>
            <a:ext cx="2845142" cy="184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X6CUKOAN\MP90040270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76872"/>
            <a:ext cx="302433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7FZ6S223\MC9000245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365104"/>
            <a:ext cx="2516650" cy="1755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1628800"/>
            <a:ext cx="30243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Hospital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5508104" y="1484784"/>
            <a:ext cx="2880320" cy="3960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Railway</a:t>
            </a:r>
            <a:r>
              <a:rPr lang="cs-CZ" sz="3200" dirty="0" smtClean="0"/>
              <a:t> station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4175956" y="3933056"/>
            <a:ext cx="266429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playground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36316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Popiš obrázky: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I2EGSG96\MC900287435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1772817"/>
            <a:ext cx="309634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MGM\AppData\Local\Microsoft\Windows\Temporary Internet Files\Content.IE5\3EOZGM78\MP90039927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916832"/>
            <a:ext cx="346253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300537"/>
            <a:ext cx="2619375" cy="17430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304866"/>
            <a:ext cx="3600400" cy="1864767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827584" y="1340768"/>
            <a:ext cx="31683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Police-station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5076056" y="1340768"/>
            <a:ext cx="33843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cinema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1115616" y="3789040"/>
            <a:ext cx="2619375" cy="5114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supermarket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4860032" y="3933056"/>
            <a:ext cx="36004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school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70695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obrázky: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3EOZGM78\MP90044867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88840"/>
            <a:ext cx="3106688" cy="1917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988841"/>
            <a:ext cx="3106688" cy="1944216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437112"/>
            <a:ext cx="3096344" cy="1905000"/>
          </a:xfrm>
          <a:prstGeom prst="rect">
            <a:avLst/>
          </a:prstGeom>
        </p:spPr>
      </p:pic>
      <p:pic>
        <p:nvPicPr>
          <p:cNvPr id="3075" name="Picture 3" descr="C:\Users\0MGM\AppData\Local\Microsoft\Windows\Temporary Internet Files\Content.IE5\7FZ6S223\MP90043083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9" y="4437112"/>
            <a:ext cx="309634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827584" y="1484784"/>
            <a:ext cx="30963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bank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5364089" y="1484784"/>
            <a:ext cx="30963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factory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827584" y="4077072"/>
            <a:ext cx="309634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Post-</a:t>
            </a:r>
            <a:r>
              <a:rPr lang="cs-CZ" sz="2800" dirty="0" err="1" smtClean="0"/>
              <a:t>office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5364089" y="4077072"/>
            <a:ext cx="309634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Swimming</a:t>
            </a:r>
            <a:r>
              <a:rPr lang="cs-CZ" sz="2800" dirty="0" smtClean="0"/>
              <a:t>-pool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23972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Vymysli si své město a nakresli ho: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100" name="Picture 4" descr="C:\Users\0MGM\AppData\Local\Microsoft\Windows\Temporary Internet Files\Content.IE5\74XJ4ZVY\MP9001789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8208912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586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Odpovídej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take</a:t>
            </a:r>
            <a:r>
              <a:rPr lang="cs-CZ" dirty="0" smtClean="0"/>
              <a:t> a bus to </a:t>
            </a:r>
            <a:r>
              <a:rPr lang="cs-CZ" dirty="0" err="1" smtClean="0"/>
              <a:t>school</a:t>
            </a:r>
            <a:r>
              <a:rPr lang="cs-CZ" dirty="0" smtClean="0"/>
              <a:t>, last </a:t>
            </a:r>
            <a:r>
              <a:rPr lang="cs-CZ" dirty="0" err="1" smtClean="0"/>
              <a:t>week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a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the</a:t>
            </a:r>
            <a:r>
              <a:rPr lang="cs-CZ" dirty="0" smtClean="0"/>
              <a:t> park last </a:t>
            </a:r>
            <a:r>
              <a:rPr lang="cs-CZ" dirty="0" err="1" smtClean="0"/>
              <a:t>Saturday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watch</a:t>
            </a:r>
            <a:r>
              <a:rPr lang="cs-CZ" dirty="0" smtClean="0"/>
              <a:t> TV last night?</a:t>
            </a:r>
          </a:p>
          <a:p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party last </a:t>
            </a:r>
            <a:r>
              <a:rPr lang="cs-CZ" dirty="0" err="1" smtClean="0"/>
              <a:t>year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122" name="Picture 2" descr="C:\Users\0MGM\AppData\Local\Microsoft\Windows\Temporary Internet Files\Content.IE5\VM0P4ODY\MC90044190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00808"/>
            <a:ext cx="2520280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4617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www.tyden.cz/obrazek/tesco-496876804486d_275x183.jpg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://obrazky.cz/detail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img.mf.cz/559/523/ceskaposta01.jpg</a:t>
            </a:r>
            <a:endParaRPr lang="cs-CZ" dirty="0" smtClean="0"/>
          </a:p>
          <a:p>
            <a:r>
              <a:rPr lang="cs-CZ" dirty="0">
                <a:solidFill>
                  <a:schemeClr val="bg2"/>
                </a:solidFill>
              </a:rPr>
              <a:t>Ilustrace: 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6389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105</TotalTime>
  <Words>259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Prezentace aplikace PowerPoint</vt:lpstr>
      <vt:lpstr>Anotace</vt:lpstr>
      <vt:lpstr>Slovíčka 10.lekce Přelož do angličtiny:</vt:lpstr>
      <vt:lpstr>Přelož do češtiny:</vt:lpstr>
      <vt:lpstr>Popiš obrázky:</vt:lpstr>
      <vt:lpstr>Popiš obrázky:</vt:lpstr>
      <vt:lpstr>Popiš obrázky:</vt:lpstr>
      <vt:lpstr>Vymysli si své město a nakresli ho:</vt:lpstr>
      <vt:lpstr>Odpovídej na otázky: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11</cp:revision>
  <dcterms:created xsi:type="dcterms:W3CDTF">2013-02-13T15:20:01Z</dcterms:created>
  <dcterms:modified xsi:type="dcterms:W3CDTF">2013-02-13T17:05:13Z</dcterms:modified>
</cp:coreProperties>
</file>