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9" r:id="rId3"/>
    <p:sldId id="261" r:id="rId4"/>
    <p:sldId id="260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9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VY_32_INOVACE_29AJ_4tr_SLOVICKA11.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</a:t>
          </a:r>
          <a:r>
            <a:rPr lang="cs-CZ" dirty="0" smtClean="0"/>
            <a:t>11.lekce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25.2.2013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8B2E5B8-DACD-4541-93A7-07B8E0DE18A8}" type="presOf" srcId="{EBC41103-E2E5-4D48-9B4B-425520D3D098}" destId="{97CBBA99-26B9-4E2D-BA76-BF47FEBF0134}" srcOrd="0" destOrd="0" presId="urn:microsoft.com/office/officeart/2005/8/layout/vList2"/>
    <dgm:cxn modelId="{91AF703E-7318-45C7-94AA-8642F478C44F}" type="presOf" srcId="{FBBFC3EA-9D9D-4F3A-BEA6-9C2C0E46BF20}" destId="{ACAD381E-21DC-4C07-8FDD-119C2EC3BB2E}" srcOrd="0" destOrd="0" presId="urn:microsoft.com/office/officeart/2005/8/layout/vList2"/>
    <dgm:cxn modelId="{6AB75886-AD0A-47AE-8008-05A0BDDE692B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0519B50-80B8-4C91-B7D8-443178DBC8B2}" type="presOf" srcId="{6B0205A6-422D-4956-AD89-0CEBCAE4530D}" destId="{B1DDF1AD-3BC2-43B8-A8D0-A33120EFAF7C}" srcOrd="0" destOrd="0" presId="urn:microsoft.com/office/officeart/2005/8/layout/vList2"/>
    <dgm:cxn modelId="{0259B3BF-8B4C-4958-B533-E7AFC5D23A97}" type="presOf" srcId="{C73C7642-F245-4585-8F88-243F9FAEF6CA}" destId="{1C4BCB69-D3A6-4CCF-9871-D9B9359B8159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474F8BAC-FDB5-4D4F-A781-3803E7398F8F}" type="presOf" srcId="{39F8B381-5807-488E-AC22-73DD4140ED4A}" destId="{612116FE-9061-44B1-A457-8F1AFBD162E0}" srcOrd="0" destOrd="0" presId="urn:microsoft.com/office/officeart/2005/8/layout/vList2"/>
    <dgm:cxn modelId="{0C90E7A0-ED77-4E18-8692-A00EA6203288}" type="presOf" srcId="{019433A1-1324-4DE1-9E6F-32B851095F74}" destId="{ABF03533-6AD0-44CD-A08E-C9977356B6A8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789E83C3-15A8-46A5-AE25-D737F55EE8C4}" type="presParOf" srcId="{612116FE-9061-44B1-A457-8F1AFBD162E0}" destId="{7B541546-39A7-4633-AED0-6028788110D7}" srcOrd="0" destOrd="0" presId="urn:microsoft.com/office/officeart/2005/8/layout/vList2"/>
    <dgm:cxn modelId="{143AD513-C069-4E1B-BBB8-43B3EAD05CAD}" type="presParOf" srcId="{612116FE-9061-44B1-A457-8F1AFBD162E0}" destId="{9B9314F6-85CC-4C49-B24D-6AF5DF05D800}" srcOrd="1" destOrd="0" presId="urn:microsoft.com/office/officeart/2005/8/layout/vList2"/>
    <dgm:cxn modelId="{B7CA1EC9-3DBD-4351-9480-85D82E5BDC90}" type="presParOf" srcId="{612116FE-9061-44B1-A457-8F1AFBD162E0}" destId="{ACAD381E-21DC-4C07-8FDD-119C2EC3BB2E}" srcOrd="2" destOrd="0" presId="urn:microsoft.com/office/officeart/2005/8/layout/vList2"/>
    <dgm:cxn modelId="{D52152A3-D4E7-480E-B0EF-418CC52DB0AE}" type="presParOf" srcId="{612116FE-9061-44B1-A457-8F1AFBD162E0}" destId="{208194AD-7544-4854-B7A4-4A67E5453B54}" srcOrd="3" destOrd="0" presId="urn:microsoft.com/office/officeart/2005/8/layout/vList2"/>
    <dgm:cxn modelId="{286CEF36-2EEA-4649-B2A4-3D02D8BFF120}" type="presParOf" srcId="{612116FE-9061-44B1-A457-8F1AFBD162E0}" destId="{ABF03533-6AD0-44CD-A08E-C9977356B6A8}" srcOrd="4" destOrd="0" presId="urn:microsoft.com/office/officeart/2005/8/layout/vList2"/>
    <dgm:cxn modelId="{838B871B-BEE8-4320-815B-B1AB8353EEAC}" type="presParOf" srcId="{612116FE-9061-44B1-A457-8F1AFBD162E0}" destId="{60E42310-8BB6-41EA-B44F-0BAC7EFC9B2E}" srcOrd="5" destOrd="0" presId="urn:microsoft.com/office/officeart/2005/8/layout/vList2"/>
    <dgm:cxn modelId="{E83009A5-AD17-4C6A-9889-95AD8BD82C03}" type="presParOf" srcId="{612116FE-9061-44B1-A457-8F1AFBD162E0}" destId="{1C4BCB69-D3A6-4CCF-9871-D9B9359B8159}" srcOrd="6" destOrd="0" presId="urn:microsoft.com/office/officeart/2005/8/layout/vList2"/>
    <dgm:cxn modelId="{4BA4D350-FD93-45FE-8415-FB53DBD1881A}" type="presParOf" srcId="{612116FE-9061-44B1-A457-8F1AFBD162E0}" destId="{34DE5943-AAB5-4DC3-B765-99B35FCB6ECD}" srcOrd="7" destOrd="0" presId="urn:microsoft.com/office/officeart/2005/8/layout/vList2"/>
    <dgm:cxn modelId="{BDF31F22-7AE4-4513-8A9A-9DDFD8F403AD}" type="presParOf" srcId="{612116FE-9061-44B1-A457-8F1AFBD162E0}" destId="{97CBBA99-26B9-4E2D-BA76-BF47FEBF0134}" srcOrd="8" destOrd="0" presId="urn:microsoft.com/office/officeart/2005/8/layout/vList2"/>
    <dgm:cxn modelId="{766E7101-D9EC-4B5C-86DE-07BD7F9A2142}" type="presParOf" srcId="{612116FE-9061-44B1-A457-8F1AFBD162E0}" destId="{9A22653A-B2DB-4D9E-A633-AD2EC219A723}" srcOrd="9" destOrd="0" presId="urn:microsoft.com/office/officeart/2005/8/layout/vList2"/>
    <dgm:cxn modelId="{6D07E629-0440-4687-83E0-F361D5CF8EFC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60" cy="627128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60" cy="627128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VY_32_INOVACE_29AJ_4tr_SLOVICKA11.</a:t>
          </a:r>
          <a:endParaRPr lang="cs-CZ" sz="1800" kern="1200" dirty="0"/>
        </a:p>
      </dsp:txBody>
      <dsp:txXfrm>
        <a:off x="33926" y="1581277"/>
        <a:ext cx="8141060" cy="627128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Procvičování slovíček </a:t>
          </a:r>
          <a:r>
            <a:rPr lang="cs-CZ" sz="1800" kern="1200" dirty="0" smtClean="0"/>
            <a:t>11.lekce</a:t>
          </a:r>
          <a:endParaRPr lang="cs-CZ" sz="1800" kern="1200" dirty="0"/>
        </a:p>
      </dsp:txBody>
      <dsp:txXfrm>
        <a:off x="33926" y="2328097"/>
        <a:ext cx="8141060" cy="627128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60" cy="627128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2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</a:t>
          </a:r>
          <a:r>
            <a:rPr lang="cs-CZ" sz="1800" kern="1200" dirty="0" smtClean="0"/>
            <a:t>25.2.2013</a:t>
          </a:r>
          <a:endParaRPr lang="cs-CZ" sz="1800" kern="1200" dirty="0"/>
        </a:p>
      </dsp:txBody>
      <dsp:txXfrm>
        <a:off x="33926" y="3821737"/>
        <a:ext cx="8141060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6B5DE9B-DD31-431A-BF9F-927B775EFBC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77A2EF9-1BC2-4D3C-ABE9-456D363B47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5DE9B-DD31-431A-BF9F-927B775EFBC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7A2EF9-1BC2-4D3C-ABE9-456D363B47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6B5DE9B-DD31-431A-BF9F-927B775EFBC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77A2EF9-1BC2-4D3C-ABE9-456D363B47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5DE9B-DD31-431A-BF9F-927B775EFBC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7A2EF9-1BC2-4D3C-ABE9-456D363B47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5DE9B-DD31-431A-BF9F-927B775EFBC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7A2EF9-1BC2-4D3C-ABE9-456D363B47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5DE9B-DD31-431A-BF9F-927B775EFBC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7A2EF9-1BC2-4D3C-ABE9-456D363B47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6B5DE9B-DD31-431A-BF9F-927B775EFBC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7A2EF9-1BC2-4D3C-ABE9-456D363B47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5DE9B-DD31-431A-BF9F-927B775EFBC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7A2EF9-1BC2-4D3C-ABE9-456D363B47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5DE9B-DD31-431A-BF9F-927B775EFBC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7A2EF9-1BC2-4D3C-ABE9-456D363B472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B5DE9B-DD31-431A-BF9F-927B775EFBC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77A2EF9-1BC2-4D3C-ABE9-456D363B47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6B5DE9B-DD31-431A-BF9F-927B775EFBC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77A2EF9-1BC2-4D3C-ABE9-456D363B47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6B5DE9B-DD31-431A-BF9F-927B775EFBC7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77A2EF9-1BC2-4D3C-ABE9-456D363B472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20437113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887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4.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procvičování slovíček </a:t>
            </a:r>
            <a:r>
              <a:rPr lang="cs-CZ" dirty="0" smtClean="0"/>
              <a:t>11.lekce </a:t>
            </a:r>
            <a:r>
              <a:rPr lang="cs-CZ" dirty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2)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</a:t>
            </a:r>
            <a:r>
              <a:rPr lang="cs-CZ" dirty="0" smtClean="0"/>
              <a:t>přiřazování slovíček k obrázkům, doplňování tabulky </a:t>
            </a:r>
            <a:r>
              <a:rPr lang="cs-CZ" smtClean="0"/>
              <a:t>dle textu.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638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Slovíčka 11. lekce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9446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slovíčka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Vždycky</a:t>
            </a:r>
          </a:p>
          <a:p>
            <a:r>
              <a:rPr lang="cs-CZ" dirty="0" smtClean="0"/>
              <a:t>Škola</a:t>
            </a:r>
          </a:p>
          <a:p>
            <a:r>
              <a:rPr lang="cs-CZ" dirty="0" smtClean="0"/>
              <a:t>Sprchovat se</a:t>
            </a:r>
          </a:p>
          <a:p>
            <a:r>
              <a:rPr lang="cs-CZ" dirty="0" smtClean="0"/>
              <a:t>Obléct</a:t>
            </a:r>
          </a:p>
          <a:p>
            <a:r>
              <a:rPr lang="cs-CZ" dirty="0" smtClean="0"/>
              <a:t>Čistit, čistý</a:t>
            </a:r>
          </a:p>
          <a:p>
            <a:r>
              <a:rPr lang="cs-CZ" dirty="0" smtClean="0"/>
              <a:t>Zub, zuby</a:t>
            </a:r>
          </a:p>
          <a:p>
            <a:r>
              <a:rPr lang="cs-CZ" dirty="0" smtClean="0"/>
              <a:t>Přijet, přijít</a:t>
            </a:r>
          </a:p>
          <a:p>
            <a:r>
              <a:rPr lang="cs-CZ" dirty="0" smtClean="0"/>
              <a:t>Pozdě</a:t>
            </a:r>
          </a:p>
          <a:p>
            <a:r>
              <a:rPr lang="cs-CZ" dirty="0" smtClean="0"/>
              <a:t>Zůstat, zdržet se</a:t>
            </a:r>
          </a:p>
          <a:p>
            <a:r>
              <a:rPr lang="cs-CZ" dirty="0" smtClean="0"/>
              <a:t>nikdy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/>
              <a:t>Always</a:t>
            </a:r>
            <a:endParaRPr lang="cs-CZ" dirty="0" smtClean="0"/>
          </a:p>
          <a:p>
            <a:r>
              <a:rPr lang="cs-CZ" dirty="0" err="1" smtClean="0"/>
              <a:t>School</a:t>
            </a:r>
            <a:endParaRPr lang="cs-CZ" dirty="0" smtClean="0"/>
          </a:p>
          <a:p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shower</a:t>
            </a:r>
            <a:endParaRPr lang="cs-CZ" dirty="0" smtClean="0"/>
          </a:p>
          <a:p>
            <a:r>
              <a:rPr lang="cs-CZ" dirty="0" err="1" smtClean="0"/>
              <a:t>Put</a:t>
            </a:r>
            <a:r>
              <a:rPr lang="cs-CZ" dirty="0" smtClean="0"/>
              <a:t> on</a:t>
            </a:r>
          </a:p>
          <a:p>
            <a:r>
              <a:rPr lang="cs-CZ" dirty="0" err="1" smtClean="0"/>
              <a:t>Clean</a:t>
            </a:r>
            <a:endParaRPr lang="cs-CZ" dirty="0" smtClean="0"/>
          </a:p>
          <a:p>
            <a:r>
              <a:rPr lang="cs-CZ" dirty="0" err="1" smtClean="0"/>
              <a:t>Tooth,teeth</a:t>
            </a:r>
            <a:endParaRPr lang="cs-CZ" dirty="0" smtClean="0"/>
          </a:p>
          <a:p>
            <a:r>
              <a:rPr lang="cs-CZ" dirty="0" err="1" smtClean="0"/>
              <a:t>Arrive</a:t>
            </a:r>
            <a:endParaRPr lang="cs-CZ" dirty="0" smtClean="0"/>
          </a:p>
          <a:p>
            <a:r>
              <a:rPr lang="cs-CZ" dirty="0" smtClean="0"/>
              <a:t>Late</a:t>
            </a:r>
          </a:p>
          <a:p>
            <a:r>
              <a:rPr lang="cs-CZ" dirty="0" err="1" smtClean="0"/>
              <a:t>Stay</a:t>
            </a:r>
            <a:endParaRPr lang="cs-CZ" dirty="0" smtClean="0"/>
          </a:p>
          <a:p>
            <a:r>
              <a:rPr lang="cs-CZ" dirty="0" err="1" smtClean="0"/>
              <a:t>never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8526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slovíčka s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Bread</a:t>
            </a:r>
            <a:endParaRPr lang="cs-CZ" dirty="0" smtClean="0"/>
          </a:p>
          <a:p>
            <a:r>
              <a:rPr lang="cs-CZ" dirty="0" smtClean="0"/>
              <a:t>Cheeseburger</a:t>
            </a:r>
          </a:p>
          <a:p>
            <a:r>
              <a:rPr lang="cs-CZ" dirty="0" err="1" smtClean="0"/>
              <a:t>milkshake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0MGM\AppData\Local\Microsoft\Windows\Temporary Internet Files\Content.IE5\7FZ6S223\MP90040057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700808"/>
            <a:ext cx="2041559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E72SCZ1W\MC90044174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005064"/>
            <a:ext cx="274320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DHCHKSN0\MP9004222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52470"/>
            <a:ext cx="2996952" cy="2002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1835696" y="1844824"/>
            <a:ext cx="3672408" cy="7200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059832" y="2348880"/>
            <a:ext cx="2664296" cy="21602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547664" y="3068960"/>
            <a:ext cx="0" cy="118351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965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CO JSI MĚL K JÍDLU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BREAKFAST: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LUNCH: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5525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BREAKFAST: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LUNCH: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0MGM\AppData\Local\Microsoft\Windows\Temporary Internet Files\Content.IE5\E72SCZ1W\MC900058355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5" y="1124744"/>
            <a:ext cx="180020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X6CUKOAN\MC9004119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780928"/>
            <a:ext cx="1267070" cy="1328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MGM\AppData\Local\Microsoft\Windows\Temporary Internet Files\Content.IE5\VM0P4ODY\MP9004277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996952"/>
            <a:ext cx="1907704" cy="1307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MGM\AppData\Local\Microsoft\Windows\Temporary Internet Files\Content.IE5\PV27JQP1\MP9004304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0979" y="4797152"/>
            <a:ext cx="144016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MGM\AppData\Local\Microsoft\Windows\Temporary Internet Files\Content.IE5\I2EGSG96\MP90042261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590605"/>
            <a:ext cx="1944216" cy="1930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>
            <a:endCxn id="2050" idx="1"/>
          </p:cNvCxnSpPr>
          <p:nvPr/>
        </p:nvCxnSpPr>
        <p:spPr>
          <a:xfrm>
            <a:off x="2843808" y="1844824"/>
            <a:ext cx="2664297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843808" y="1988840"/>
            <a:ext cx="3960440" cy="10081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699792" y="2060848"/>
            <a:ext cx="4032448" cy="36364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267744" y="3650642"/>
            <a:ext cx="1800200" cy="786470"/>
          </a:xfrm>
          <a:prstGeom prst="straightConnector1">
            <a:avLst/>
          </a:prstGeom>
          <a:ln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267744" y="4590605"/>
            <a:ext cx="720080" cy="566587"/>
          </a:xfrm>
          <a:prstGeom prst="straightConnector1">
            <a:avLst/>
          </a:prstGeom>
          <a:ln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7596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a přiřaď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Ken</a:t>
            </a:r>
            <a:r>
              <a:rPr lang="cs-CZ" dirty="0" smtClean="0"/>
              <a:t>, Lucy and Mary </a:t>
            </a:r>
            <a:r>
              <a:rPr lang="cs-CZ" dirty="0" err="1" smtClean="0"/>
              <a:t>all</a:t>
            </a:r>
            <a:r>
              <a:rPr lang="cs-CZ" dirty="0" smtClean="0"/>
              <a:t> live in </a:t>
            </a:r>
            <a:r>
              <a:rPr lang="cs-CZ" dirty="0" err="1" smtClean="0"/>
              <a:t>North</a:t>
            </a:r>
            <a:r>
              <a:rPr lang="cs-CZ" dirty="0" smtClean="0"/>
              <a:t> Street.</a:t>
            </a:r>
          </a:p>
          <a:p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twenty</a:t>
            </a:r>
            <a:r>
              <a:rPr lang="cs-CZ" dirty="0" smtClean="0"/>
              <a:t>- </a:t>
            </a:r>
            <a:r>
              <a:rPr lang="cs-CZ" dirty="0" err="1" smtClean="0"/>
              <a:t>five</a:t>
            </a:r>
            <a:r>
              <a:rPr lang="cs-CZ" dirty="0" smtClean="0"/>
              <a:t>,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thirty</a:t>
            </a:r>
            <a:r>
              <a:rPr lang="cs-CZ" dirty="0" smtClean="0"/>
              <a:t> – </a:t>
            </a:r>
            <a:r>
              <a:rPr lang="cs-CZ" dirty="0" err="1" smtClean="0"/>
              <a:t>six</a:t>
            </a:r>
            <a:r>
              <a:rPr lang="cs-CZ" dirty="0" smtClean="0"/>
              <a:t> and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fifty</a:t>
            </a:r>
            <a:r>
              <a:rPr lang="cs-CZ" dirty="0" smtClean="0"/>
              <a:t> – </a:t>
            </a:r>
            <a:r>
              <a:rPr lang="cs-CZ" dirty="0" err="1" smtClean="0"/>
              <a:t>three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sport,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TV and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</a:t>
            </a:r>
          </a:p>
          <a:p>
            <a:r>
              <a:rPr lang="cs-CZ" dirty="0" smtClean="0"/>
              <a:t>Mary </a:t>
            </a:r>
            <a:r>
              <a:rPr lang="cs-CZ" dirty="0" err="1" smtClean="0"/>
              <a:t>lives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twenty-five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fifty</a:t>
            </a:r>
            <a:r>
              <a:rPr lang="cs-CZ" dirty="0" smtClean="0"/>
              <a:t> –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TV.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thirty-six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. Lucy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sport.The</a:t>
            </a:r>
            <a:r>
              <a:rPr lang="cs-CZ" dirty="0" smtClean="0"/>
              <a:t> girl </a:t>
            </a:r>
            <a:r>
              <a:rPr lang="cs-CZ" dirty="0" err="1" smtClean="0"/>
              <a:t>lives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number</a:t>
            </a:r>
            <a:r>
              <a:rPr lang="cs-CZ" dirty="0" smtClean="0"/>
              <a:t> </a:t>
            </a:r>
            <a:r>
              <a:rPr lang="cs-CZ" dirty="0" err="1" smtClean="0"/>
              <a:t>fifty</a:t>
            </a:r>
            <a:r>
              <a:rPr lang="cs-CZ" dirty="0" smtClean="0"/>
              <a:t> – </a:t>
            </a:r>
            <a:r>
              <a:rPr lang="cs-CZ" dirty="0" err="1" smtClean="0"/>
              <a:t>three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8180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95099"/>
            <a:ext cx="72390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Doplň správně podle předchozího textu: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1918585"/>
              </p:ext>
            </p:extLst>
          </p:nvPr>
        </p:nvGraphicFramePr>
        <p:xfrm>
          <a:off x="539552" y="1484784"/>
          <a:ext cx="7239000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3000"/>
                <a:gridCol w="2413000"/>
                <a:gridCol w="2413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What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their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names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Where</a:t>
                      </a:r>
                      <a:r>
                        <a:rPr lang="cs-CZ" dirty="0" smtClean="0"/>
                        <a:t> do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they</a:t>
                      </a:r>
                      <a:r>
                        <a:rPr lang="cs-CZ" baseline="0" dirty="0" smtClean="0"/>
                        <a:t> live?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What</a:t>
                      </a:r>
                      <a:r>
                        <a:rPr lang="cs-CZ" dirty="0" smtClean="0"/>
                        <a:t> do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like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u="sng" dirty="0" smtClean="0"/>
                        <a:t>Mary</a:t>
                      </a:r>
                      <a:endParaRPr lang="cs-CZ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u="sng" dirty="0" smtClean="0"/>
                        <a:t>53</a:t>
                      </a:r>
                      <a:endParaRPr lang="cs-CZ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u="sng" dirty="0" smtClean="0"/>
                        <a:t>sport</a:t>
                      </a:r>
                      <a:endParaRPr lang="cs-CZ" b="1" u="sng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423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4044964"/>
              </p:ext>
            </p:extLst>
          </p:nvPr>
        </p:nvGraphicFramePr>
        <p:xfrm>
          <a:off x="457200" y="1609725"/>
          <a:ext cx="7239000" cy="175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13000"/>
                <a:gridCol w="2413000"/>
                <a:gridCol w="2413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What</a:t>
                      </a:r>
                      <a:r>
                        <a:rPr lang="cs-CZ" dirty="0" smtClean="0"/>
                        <a:t> are </a:t>
                      </a:r>
                      <a:r>
                        <a:rPr lang="cs-CZ" dirty="0" err="1" smtClean="0"/>
                        <a:t>their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names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Where</a:t>
                      </a:r>
                      <a:r>
                        <a:rPr lang="cs-CZ" dirty="0" smtClean="0"/>
                        <a:t> do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they</a:t>
                      </a:r>
                      <a:r>
                        <a:rPr lang="cs-CZ" baseline="0" dirty="0" smtClean="0"/>
                        <a:t> live?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What</a:t>
                      </a:r>
                      <a:r>
                        <a:rPr lang="cs-CZ" dirty="0" smtClean="0"/>
                        <a:t> do </a:t>
                      </a:r>
                      <a:r>
                        <a:rPr lang="cs-CZ" dirty="0" err="1" smtClean="0"/>
                        <a:t>they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like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u="sng" dirty="0" smtClean="0"/>
                        <a:t>Mary</a:t>
                      </a:r>
                      <a:endParaRPr lang="cs-CZ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books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Lucy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u="sng" dirty="0" smtClean="0"/>
                        <a:t>53</a:t>
                      </a:r>
                      <a:endParaRPr lang="cs-CZ" b="1" u="sng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Ken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u="sng" dirty="0" smtClean="0"/>
                        <a:t>sport</a:t>
                      </a:r>
                      <a:endParaRPr lang="cs-CZ" b="1" u="sng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4317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správně k obrázkům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0MGM\AppData\Local\Microsoft\Windows\Temporary Internet Files\Content.IE5\WIWTI5ER\MC90035867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604" y="1484784"/>
            <a:ext cx="138165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DHCHKSN0\MP9001827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9691" y="2996952"/>
            <a:ext cx="1656184" cy="1344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E72SCZ1W\MP9001779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39564"/>
            <a:ext cx="2188840" cy="143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X6CUKOAN\MP9004005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58982"/>
            <a:ext cx="1684379" cy="156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2627784" y="1484784"/>
            <a:ext cx="2304256" cy="108012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carrots</a:t>
            </a:r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>
            <a:off x="4139952" y="2780928"/>
            <a:ext cx="1899739" cy="77805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peas</a:t>
            </a:r>
            <a:endParaRPr lang="cs-CZ" dirty="0"/>
          </a:p>
        </p:txBody>
      </p:sp>
      <p:sp>
        <p:nvSpPr>
          <p:cNvPr id="7" name="Šipka doprava 6"/>
          <p:cNvSpPr/>
          <p:nvPr/>
        </p:nvSpPr>
        <p:spPr>
          <a:xfrm>
            <a:off x="1331640" y="3558982"/>
            <a:ext cx="2294028" cy="123817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tomatoes</a:t>
            </a: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3131840" y="5514764"/>
            <a:ext cx="2376264" cy="10825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potatoes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8494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451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44</TotalTime>
  <Words>297</Words>
  <Application>Microsoft Office PowerPoint</Application>
  <PresentationFormat>Předvádění na obrazovce (4:3)</PresentationFormat>
  <Paragraphs>82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Prezentace aplikace PowerPoint</vt:lpstr>
      <vt:lpstr>Anotace</vt:lpstr>
      <vt:lpstr>Slovíčka 11. lekce</vt:lpstr>
      <vt:lpstr>Doplň slovíčka</vt:lpstr>
      <vt:lpstr>Spoj slovíčka s obrázky</vt:lpstr>
      <vt:lpstr>NAPIŠ CO JSI MĚL K JÍDLU</vt:lpstr>
      <vt:lpstr>PŘIŘAĎ SPRÁVNĚ</vt:lpstr>
      <vt:lpstr>ČTI a přiřaď správně</vt:lpstr>
      <vt:lpstr>Doplň správně podle předchozího textu:</vt:lpstr>
      <vt:lpstr>Správné řešení</vt:lpstr>
      <vt:lpstr>Přiřaď správně k obrázkům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7</cp:revision>
  <dcterms:created xsi:type="dcterms:W3CDTF">2013-02-11T15:40:27Z</dcterms:created>
  <dcterms:modified xsi:type="dcterms:W3CDTF">2013-02-11T16:24:46Z</dcterms:modified>
</cp:coreProperties>
</file>