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7" r:id="rId10"/>
    <p:sldId id="268" r:id="rId11"/>
    <p:sldId id="270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VY_32_INOVACE_37AJ_4tr_SLOVICKA12.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12.lekce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14.4.2013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FD5EF9-6E08-4B7F-845C-8EBC9BF44957}" type="presOf" srcId="{445C7998-7549-48B0-BD68-D4F0167F02E5}" destId="{7B541546-39A7-4633-AED0-6028788110D7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4604F78F-163B-43B2-A28B-D8BED1C18F44}" type="presOf" srcId="{FBBFC3EA-9D9D-4F3A-BEA6-9C2C0E46BF20}" destId="{ACAD381E-21DC-4C07-8FDD-119C2EC3BB2E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7C5D2D25-9C4A-4AF0-8056-86423CE9ECC6}" type="presOf" srcId="{C73C7642-F245-4585-8F88-243F9FAEF6CA}" destId="{1C4BCB69-D3A6-4CCF-9871-D9B9359B8159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FE165FC-E5E8-4FC2-8AD7-C5FF7771A10D}" type="presOf" srcId="{39F8B381-5807-488E-AC22-73DD4140ED4A}" destId="{612116FE-9061-44B1-A457-8F1AFBD162E0}" srcOrd="0" destOrd="0" presId="urn:microsoft.com/office/officeart/2005/8/layout/vList2"/>
    <dgm:cxn modelId="{47DCC0BE-7800-4DCF-9A95-9F9066645256}" type="presOf" srcId="{6B0205A6-422D-4956-AD89-0CEBCAE4530D}" destId="{B1DDF1AD-3BC2-43B8-A8D0-A33120EFAF7C}" srcOrd="0" destOrd="0" presId="urn:microsoft.com/office/officeart/2005/8/layout/vList2"/>
    <dgm:cxn modelId="{43D68A4B-7577-40B5-8ED4-A06A87B342B6}" type="presOf" srcId="{EBC41103-E2E5-4D48-9B4B-425520D3D098}" destId="{97CBBA99-26B9-4E2D-BA76-BF47FEBF0134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96D496E-89AE-4B58-B487-08D06BB4F6A1}" type="presOf" srcId="{019433A1-1324-4DE1-9E6F-32B851095F74}" destId="{ABF03533-6AD0-44CD-A08E-C9977356B6A8}" srcOrd="0" destOrd="0" presId="urn:microsoft.com/office/officeart/2005/8/layout/vList2"/>
    <dgm:cxn modelId="{FAD3EA38-F6A1-4C81-8FD5-FDA16DF6F3AD}" type="presParOf" srcId="{612116FE-9061-44B1-A457-8F1AFBD162E0}" destId="{7B541546-39A7-4633-AED0-6028788110D7}" srcOrd="0" destOrd="0" presId="urn:microsoft.com/office/officeart/2005/8/layout/vList2"/>
    <dgm:cxn modelId="{43975CC1-0FEE-42B8-8331-2699A52D2784}" type="presParOf" srcId="{612116FE-9061-44B1-A457-8F1AFBD162E0}" destId="{9B9314F6-85CC-4C49-B24D-6AF5DF05D800}" srcOrd="1" destOrd="0" presId="urn:microsoft.com/office/officeart/2005/8/layout/vList2"/>
    <dgm:cxn modelId="{7B6D90B1-037F-48EF-9870-02477A451699}" type="presParOf" srcId="{612116FE-9061-44B1-A457-8F1AFBD162E0}" destId="{ACAD381E-21DC-4C07-8FDD-119C2EC3BB2E}" srcOrd="2" destOrd="0" presId="urn:microsoft.com/office/officeart/2005/8/layout/vList2"/>
    <dgm:cxn modelId="{91B80C52-2C37-4173-A760-4D2235A9D5DA}" type="presParOf" srcId="{612116FE-9061-44B1-A457-8F1AFBD162E0}" destId="{208194AD-7544-4854-B7A4-4A67E5453B54}" srcOrd="3" destOrd="0" presId="urn:microsoft.com/office/officeart/2005/8/layout/vList2"/>
    <dgm:cxn modelId="{6B600CA5-95BD-4837-85F3-C73C1939C77E}" type="presParOf" srcId="{612116FE-9061-44B1-A457-8F1AFBD162E0}" destId="{ABF03533-6AD0-44CD-A08E-C9977356B6A8}" srcOrd="4" destOrd="0" presId="urn:microsoft.com/office/officeart/2005/8/layout/vList2"/>
    <dgm:cxn modelId="{3602A12C-E7EB-4097-8B5D-5E2BC9F9CB06}" type="presParOf" srcId="{612116FE-9061-44B1-A457-8F1AFBD162E0}" destId="{60E42310-8BB6-41EA-B44F-0BAC7EFC9B2E}" srcOrd="5" destOrd="0" presId="urn:microsoft.com/office/officeart/2005/8/layout/vList2"/>
    <dgm:cxn modelId="{1C487C2B-CD43-4923-839D-BACC794417CB}" type="presParOf" srcId="{612116FE-9061-44B1-A457-8F1AFBD162E0}" destId="{1C4BCB69-D3A6-4CCF-9871-D9B9359B8159}" srcOrd="6" destOrd="0" presId="urn:microsoft.com/office/officeart/2005/8/layout/vList2"/>
    <dgm:cxn modelId="{2871D04C-6D9E-4921-8035-D6F34332C926}" type="presParOf" srcId="{612116FE-9061-44B1-A457-8F1AFBD162E0}" destId="{34DE5943-AAB5-4DC3-B765-99B35FCB6ECD}" srcOrd="7" destOrd="0" presId="urn:microsoft.com/office/officeart/2005/8/layout/vList2"/>
    <dgm:cxn modelId="{AE5DC7B9-3869-4CA9-9DEF-C5BE028D64BE}" type="presParOf" srcId="{612116FE-9061-44B1-A457-8F1AFBD162E0}" destId="{97CBBA99-26B9-4E2D-BA76-BF47FEBF0134}" srcOrd="8" destOrd="0" presId="urn:microsoft.com/office/officeart/2005/8/layout/vList2"/>
    <dgm:cxn modelId="{EEAC9432-CE5B-4224-B1F3-D52552AF3F79}" type="presParOf" srcId="{612116FE-9061-44B1-A457-8F1AFBD162E0}" destId="{9A22653A-B2DB-4D9E-A633-AD2EC219A723}" srcOrd="9" destOrd="0" presId="urn:microsoft.com/office/officeart/2005/8/layout/vList2"/>
    <dgm:cxn modelId="{8046EB1E-DE6A-45A2-ACC8-9A409A6604A6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VY_32_INOVACE_37AJ_4tr_SLOVICKA12.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12.lekce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14.4.2013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0E1908C-7F3F-4441-A426-D666B151AA61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8631D8A-2050-4B53-BF52-B38EFCAE74D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77978533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47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4.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12.lekce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2)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</a:t>
            </a:r>
            <a:r>
              <a:rPr lang="cs-CZ" dirty="0" smtClean="0"/>
              <a:t>přiřazování slovíček, doplňování tabulky dle textu, překlad vět, procvičování dnů v týdnů, předmětů ve škole a času.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40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Přelož slovíčka do angličtiny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Zábava, legrace</a:t>
            </a:r>
          </a:p>
          <a:p>
            <a:r>
              <a:rPr lang="cs-CZ" dirty="0" smtClean="0"/>
              <a:t>Odpočinout si</a:t>
            </a:r>
          </a:p>
          <a:p>
            <a:r>
              <a:rPr lang="cs-CZ" dirty="0" smtClean="0"/>
              <a:t>Pročesávat, hřeben</a:t>
            </a:r>
          </a:p>
          <a:p>
            <a:r>
              <a:rPr lang="cs-CZ" dirty="0" smtClean="0"/>
              <a:t>Šálek</a:t>
            </a:r>
          </a:p>
          <a:p>
            <a:r>
              <a:rPr lang="cs-CZ" dirty="0" smtClean="0"/>
              <a:t>Vyučovací hodiny</a:t>
            </a:r>
          </a:p>
          <a:p>
            <a:r>
              <a:rPr lang="cs-CZ" dirty="0" smtClean="0"/>
              <a:t>Kakao, kakaový</a:t>
            </a:r>
          </a:p>
          <a:p>
            <a:r>
              <a:rPr lang="cs-CZ" dirty="0" smtClean="0"/>
              <a:t>Lusk, tobolka</a:t>
            </a:r>
          </a:p>
          <a:p>
            <a:r>
              <a:rPr lang="cs-CZ" dirty="0" smtClean="0"/>
              <a:t>Růst, pěstovat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Fun</a:t>
            </a:r>
            <a:endParaRPr lang="cs-CZ" dirty="0" smtClean="0"/>
          </a:p>
          <a:p>
            <a:r>
              <a:rPr lang="cs-CZ" dirty="0" err="1" smtClean="0"/>
              <a:t>Relax</a:t>
            </a:r>
            <a:endParaRPr lang="cs-CZ" dirty="0" smtClean="0"/>
          </a:p>
          <a:p>
            <a:r>
              <a:rPr lang="cs-CZ" dirty="0" smtClean="0"/>
              <a:t>Comb</a:t>
            </a:r>
          </a:p>
          <a:p>
            <a:endParaRPr lang="cs-CZ" dirty="0" smtClean="0"/>
          </a:p>
          <a:p>
            <a:r>
              <a:rPr lang="cs-CZ" dirty="0" smtClean="0"/>
              <a:t>Cup</a:t>
            </a:r>
          </a:p>
          <a:p>
            <a:r>
              <a:rPr lang="cs-CZ" dirty="0" err="1" smtClean="0"/>
              <a:t>lesson</a:t>
            </a:r>
            <a:endParaRPr lang="cs-CZ" dirty="0" smtClean="0"/>
          </a:p>
          <a:p>
            <a:r>
              <a:rPr lang="cs-CZ" dirty="0" err="1" smtClean="0"/>
              <a:t>Cocoa</a:t>
            </a:r>
            <a:endParaRPr lang="cs-CZ" dirty="0" smtClean="0"/>
          </a:p>
          <a:p>
            <a:r>
              <a:rPr lang="cs-CZ" dirty="0" smtClean="0"/>
              <a:t>Pod</a:t>
            </a:r>
          </a:p>
          <a:p>
            <a:r>
              <a:rPr lang="cs-CZ" dirty="0" err="1" smtClean="0"/>
              <a:t>grow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05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Pondělí</a:t>
            </a:r>
          </a:p>
          <a:p>
            <a:r>
              <a:rPr lang="cs-CZ" dirty="0" smtClean="0"/>
              <a:t>Úterý</a:t>
            </a:r>
          </a:p>
          <a:p>
            <a:r>
              <a:rPr lang="cs-CZ" dirty="0" smtClean="0"/>
              <a:t>Středa </a:t>
            </a:r>
          </a:p>
          <a:p>
            <a:r>
              <a:rPr lang="cs-CZ" dirty="0" smtClean="0"/>
              <a:t>Čtvrtek</a:t>
            </a:r>
          </a:p>
          <a:p>
            <a:r>
              <a:rPr lang="cs-CZ" dirty="0" smtClean="0"/>
              <a:t>Pátek</a:t>
            </a:r>
          </a:p>
          <a:p>
            <a:r>
              <a:rPr lang="cs-CZ" dirty="0" smtClean="0"/>
              <a:t>Sobota</a:t>
            </a:r>
          </a:p>
          <a:p>
            <a:r>
              <a:rPr lang="cs-CZ" dirty="0" smtClean="0"/>
              <a:t>neděle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Sunday</a:t>
            </a:r>
            <a:endParaRPr lang="cs-CZ" dirty="0" smtClean="0"/>
          </a:p>
          <a:p>
            <a:r>
              <a:rPr lang="cs-CZ" dirty="0" err="1" smtClean="0"/>
              <a:t>Thursday</a:t>
            </a:r>
            <a:endParaRPr lang="cs-CZ" dirty="0" smtClean="0"/>
          </a:p>
          <a:p>
            <a:r>
              <a:rPr lang="cs-CZ" dirty="0" err="1" smtClean="0"/>
              <a:t>Saturday</a:t>
            </a:r>
            <a:endParaRPr lang="cs-CZ" dirty="0" smtClean="0"/>
          </a:p>
          <a:p>
            <a:r>
              <a:rPr lang="cs-CZ" dirty="0" err="1" smtClean="0"/>
              <a:t>Tuesday</a:t>
            </a:r>
            <a:endParaRPr lang="cs-CZ" dirty="0" smtClean="0"/>
          </a:p>
          <a:p>
            <a:r>
              <a:rPr lang="cs-CZ" dirty="0" err="1" smtClean="0"/>
              <a:t>Friday</a:t>
            </a:r>
            <a:endParaRPr lang="cs-CZ" dirty="0" smtClean="0"/>
          </a:p>
          <a:p>
            <a:r>
              <a:rPr lang="cs-CZ" dirty="0" err="1" smtClean="0"/>
              <a:t>Monday</a:t>
            </a:r>
            <a:endParaRPr lang="cs-CZ" dirty="0" smtClean="0"/>
          </a:p>
          <a:p>
            <a:r>
              <a:rPr lang="cs-CZ" dirty="0" err="1" smtClean="0"/>
              <a:t>Wednesday</a:t>
            </a:r>
            <a:endParaRPr lang="cs-CZ" dirty="0" smtClean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123728" y="1844824"/>
            <a:ext cx="2160240" cy="25202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1835696" y="2348880"/>
            <a:ext cx="2448272" cy="1008112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979712" y="2852936"/>
            <a:ext cx="2304256" cy="2016224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123728" y="2492896"/>
            <a:ext cx="2160240" cy="864096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endCxn id="4" idx="1"/>
          </p:cNvCxnSpPr>
          <p:nvPr/>
        </p:nvCxnSpPr>
        <p:spPr>
          <a:xfrm>
            <a:off x="1835696" y="3861048"/>
            <a:ext cx="2343112" cy="213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979712" y="2924944"/>
            <a:ext cx="2304256" cy="144016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1979712" y="1844824"/>
            <a:ext cx="2304256" cy="3024336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23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češtiny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Art</a:t>
            </a:r>
          </a:p>
          <a:p>
            <a:r>
              <a:rPr lang="cs-CZ" dirty="0" err="1" smtClean="0"/>
              <a:t>Geography</a:t>
            </a:r>
            <a:endParaRPr lang="cs-CZ" dirty="0" smtClean="0"/>
          </a:p>
          <a:p>
            <a:r>
              <a:rPr lang="cs-CZ" dirty="0" err="1" smtClean="0"/>
              <a:t>Games</a:t>
            </a:r>
            <a:endParaRPr lang="cs-CZ" dirty="0" smtClean="0"/>
          </a:p>
          <a:p>
            <a:r>
              <a:rPr lang="cs-CZ" dirty="0" err="1" smtClean="0"/>
              <a:t>History</a:t>
            </a:r>
            <a:endParaRPr lang="cs-CZ" dirty="0" smtClean="0"/>
          </a:p>
          <a:p>
            <a:r>
              <a:rPr lang="cs-CZ" dirty="0" err="1" smtClean="0"/>
              <a:t>Maths</a:t>
            </a:r>
            <a:endParaRPr lang="cs-CZ" dirty="0" smtClean="0"/>
          </a:p>
          <a:p>
            <a:r>
              <a:rPr lang="cs-CZ" dirty="0" smtClean="0"/>
              <a:t>Music</a:t>
            </a:r>
          </a:p>
          <a:p>
            <a:r>
              <a:rPr lang="cs-CZ" dirty="0" smtClean="0"/>
              <a:t>Science</a:t>
            </a:r>
          </a:p>
          <a:p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Výtvarná výchova</a:t>
            </a:r>
          </a:p>
          <a:p>
            <a:r>
              <a:rPr lang="cs-CZ" dirty="0" smtClean="0"/>
              <a:t>Zeměpis</a:t>
            </a:r>
          </a:p>
          <a:p>
            <a:r>
              <a:rPr lang="cs-CZ" dirty="0" smtClean="0"/>
              <a:t>Hry</a:t>
            </a:r>
          </a:p>
          <a:p>
            <a:r>
              <a:rPr lang="cs-CZ" dirty="0" err="1" smtClean="0"/>
              <a:t>Dějěpis</a:t>
            </a:r>
            <a:endParaRPr lang="cs-CZ" dirty="0" smtClean="0"/>
          </a:p>
          <a:p>
            <a:r>
              <a:rPr lang="cs-CZ" dirty="0" smtClean="0"/>
              <a:t>Matematika</a:t>
            </a:r>
          </a:p>
          <a:p>
            <a:r>
              <a:rPr lang="cs-CZ" dirty="0" smtClean="0"/>
              <a:t>Hudební výchova</a:t>
            </a:r>
          </a:p>
          <a:p>
            <a:r>
              <a:rPr lang="cs-CZ" dirty="0" smtClean="0"/>
              <a:t>přírodopis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875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rozvrh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7499800"/>
              </p:ext>
            </p:extLst>
          </p:nvPr>
        </p:nvGraphicFramePr>
        <p:xfrm>
          <a:off x="457200" y="1609725"/>
          <a:ext cx="7239000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9:00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11:00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12:00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monday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tuesday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wednesday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thursday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Music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friday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Art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English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23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Pokyny k rozvrhu hodin: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On </a:t>
            </a:r>
            <a:r>
              <a:rPr lang="cs-CZ" dirty="0" err="1" smtClean="0"/>
              <a:t>Monday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Thursday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Czech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nine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Wednesday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Geography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Wednesday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Music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Friday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ten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Tuesday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Science </a:t>
            </a:r>
            <a:r>
              <a:rPr lang="cs-CZ" dirty="0" err="1" smtClean="0"/>
              <a:t>at</a:t>
            </a:r>
            <a:r>
              <a:rPr lang="cs-CZ" dirty="0" smtClean="0"/>
              <a:t> ten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Tuesday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Tuesday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Monday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Swimming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Thursday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Art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253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rozvrh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760357"/>
              </p:ext>
            </p:extLst>
          </p:nvPr>
        </p:nvGraphicFramePr>
        <p:xfrm>
          <a:off x="457200" y="1609725"/>
          <a:ext cx="723900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9:00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11:00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12:00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monday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English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Swimming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tuesday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Science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/>
                        <a:t>English</a:t>
                      </a:r>
                      <a:endParaRPr lang="cs-CZ" sz="2400" dirty="0" smtClean="0"/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Computer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wednesday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Geography</a:t>
                      </a:r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Music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thursday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Maths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Music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Art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friday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Czech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History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Art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English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42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Odpovídej na otázky v angličtině: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on </a:t>
            </a:r>
            <a:r>
              <a:rPr lang="cs-CZ" dirty="0" err="1" smtClean="0"/>
              <a:t>Mondays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ten </a:t>
            </a:r>
            <a:r>
              <a:rPr lang="cs-CZ" dirty="0" err="1" smtClean="0"/>
              <a:t>oćlock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on </a:t>
            </a:r>
            <a:r>
              <a:rPr lang="cs-CZ" dirty="0" err="1" smtClean="0"/>
              <a:t>Thursday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eleven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on </a:t>
            </a:r>
            <a:r>
              <a:rPr lang="cs-CZ" dirty="0" err="1" smtClean="0"/>
              <a:t>Friday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oćlock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Maths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music?</a:t>
            </a:r>
          </a:p>
          <a:p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072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My máme tělocvik v deset hodin.</a:t>
            </a:r>
          </a:p>
          <a:p>
            <a:r>
              <a:rPr lang="cs-CZ" dirty="0" smtClean="0"/>
              <a:t>V pondělí máme matematiku.</a:t>
            </a:r>
          </a:p>
          <a:p>
            <a:r>
              <a:rPr lang="cs-CZ" dirty="0" smtClean="0"/>
              <a:t>Ve čtvrtek máme dějepis v 11 hodin.</a:t>
            </a:r>
          </a:p>
          <a:p>
            <a:r>
              <a:rPr lang="cs-CZ" dirty="0" smtClean="0"/>
              <a:t>V pátek máme hudební výchovu.</a:t>
            </a:r>
          </a:p>
          <a:p>
            <a:r>
              <a:rPr lang="cs-CZ" dirty="0" smtClean="0"/>
              <a:t>V úterý máme angličtinu ve 12 hodin.</a:t>
            </a:r>
          </a:p>
          <a:p>
            <a:r>
              <a:rPr lang="cs-CZ" dirty="0" err="1" smtClean="0"/>
              <a:t>Ken</a:t>
            </a:r>
            <a:r>
              <a:rPr lang="cs-CZ" dirty="0" smtClean="0"/>
              <a:t> má rád tělocvik, on nemá rád dějepis.</a:t>
            </a:r>
          </a:p>
          <a:p>
            <a:r>
              <a:rPr lang="cs-CZ" dirty="0" smtClean="0"/>
              <a:t>Lucy má češtinu v pondělí v 11 hodin.</a:t>
            </a:r>
          </a:p>
          <a:p>
            <a:r>
              <a:rPr lang="cs-CZ" dirty="0" smtClean="0"/>
              <a:t>Peter má rád matematiku.</a:t>
            </a:r>
          </a:p>
          <a:p>
            <a:r>
              <a:rPr lang="cs-CZ" dirty="0" smtClean="0"/>
              <a:t>Oni mají v pátek plavání.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796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Popiš obrázky: ke kterému předmětu ve škole se obrázek vztahuje?</a:t>
            </a:r>
            <a:endParaRPr lang="cs-CZ" sz="2800" dirty="0"/>
          </a:p>
        </p:txBody>
      </p:sp>
      <p:pic>
        <p:nvPicPr>
          <p:cNvPr id="1027" name="Picture 3" descr="C:\Users\0MGM\AppData\Local\Microsoft\Windows\Temporary Internet Files\Content.IE5\I2EGSG96\MM91000107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862" y="2060848"/>
            <a:ext cx="160972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3EOZGM78\MM900336441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13716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X6CUKOAN\MP9004049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288032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DU0C84WX\MC90044175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12" y="4653136"/>
            <a:ext cx="1866520" cy="163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WIWTI5ER\MP90030961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508" y="2034596"/>
            <a:ext cx="2188840" cy="159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0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928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75</TotalTime>
  <Words>456</Words>
  <Application>Microsoft Office PowerPoint</Application>
  <PresentationFormat>Předvádění na obrazovce (4:3)</PresentationFormat>
  <Paragraphs>142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Prezentace aplikace PowerPoint</vt:lpstr>
      <vt:lpstr>Anotace</vt:lpstr>
      <vt:lpstr>Přelož slovíčka do angličtiny</vt:lpstr>
      <vt:lpstr>Přiřaď správně</vt:lpstr>
      <vt:lpstr>Přelož do češtiny</vt:lpstr>
      <vt:lpstr>Doplň rozvrh</vt:lpstr>
      <vt:lpstr>Pokyny k rozvrhu hodin:</vt:lpstr>
      <vt:lpstr>Doplň rozvrh</vt:lpstr>
      <vt:lpstr>Odpovídej na otázky v angličtině:</vt:lpstr>
      <vt:lpstr>Přelož do angličtiny:</vt:lpstr>
      <vt:lpstr>Popiš obrázky: ke kterému předmětu ve škole se obrázek vztahuje?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9</cp:revision>
  <dcterms:created xsi:type="dcterms:W3CDTF">2013-04-13T10:51:04Z</dcterms:created>
  <dcterms:modified xsi:type="dcterms:W3CDTF">2013-04-17T09:35:58Z</dcterms:modified>
</cp:coreProperties>
</file>