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1" r:id="rId2"/>
    <p:sldId id="257" r:id="rId3"/>
    <p:sldId id="258" r:id="rId4"/>
    <p:sldId id="259" r:id="rId5"/>
    <p:sldId id="262" r:id="rId6"/>
    <p:sldId id="260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E114F0-FBED-4947-B0A4-5D19810E9A13}" type="datetimeFigureOut">
              <a:rPr lang="cs-CZ" smtClean="0"/>
              <a:t>3.5.2013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473563-B75F-4B5B-8E55-BD7414A48D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41358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685828" y="4343324"/>
            <a:ext cx="5486309" cy="4114871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01516-8679-48DC-BC85-0724E988AEBF}" type="datetimeFigureOut">
              <a:rPr lang="cs-CZ" smtClean="0"/>
              <a:t>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24947-0F9D-4643-9016-E097FBE486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99987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01516-8679-48DC-BC85-0724E988AEBF}" type="datetimeFigureOut">
              <a:rPr lang="cs-CZ" smtClean="0"/>
              <a:t>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24947-0F9D-4643-9016-E097FBE486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9656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01516-8679-48DC-BC85-0724E988AEBF}" type="datetimeFigureOut">
              <a:rPr lang="cs-CZ" smtClean="0"/>
              <a:t>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24947-0F9D-4643-9016-E097FBE486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17913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01516-8679-48DC-BC85-0724E988AEBF}" type="datetimeFigureOut">
              <a:rPr lang="cs-CZ" smtClean="0"/>
              <a:t>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24947-0F9D-4643-9016-E097FBE486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34452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01516-8679-48DC-BC85-0724E988AEBF}" type="datetimeFigureOut">
              <a:rPr lang="cs-CZ" smtClean="0"/>
              <a:t>3.5.2013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24947-0F9D-4643-9016-E097FBE486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90729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01516-8679-48DC-BC85-0724E988AEBF}" type="datetimeFigureOut">
              <a:rPr lang="cs-CZ" smtClean="0"/>
              <a:t>3.5.2013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24947-0F9D-4643-9016-E097FBE486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49884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01516-8679-48DC-BC85-0724E988AEBF}" type="datetimeFigureOut">
              <a:rPr lang="cs-CZ" smtClean="0"/>
              <a:t>3.5.2013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24947-0F9D-4643-9016-E097FBE486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51934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01516-8679-48DC-BC85-0724E988AEBF}" type="datetimeFigureOut">
              <a:rPr lang="cs-CZ" smtClean="0"/>
              <a:t>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24947-0F9D-4643-9016-E097FBE486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28829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01516-8679-48DC-BC85-0724E988AEBF}" type="datetimeFigureOut">
              <a:rPr lang="cs-CZ" smtClean="0"/>
              <a:t>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24947-0F9D-4643-9016-E097FBE486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48504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01516-8679-48DC-BC85-0724E988AEBF}" type="datetimeFigureOut">
              <a:rPr lang="cs-CZ" smtClean="0"/>
              <a:t>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24947-0F9D-4643-9016-E097FBE486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58595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01516-8679-48DC-BC85-0724E988AEBF}" type="datetimeFigureOut">
              <a:rPr lang="cs-CZ" smtClean="0"/>
              <a:t>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24947-0F9D-4643-9016-E097FBE486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8574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B01516-8679-48DC-BC85-0724E988AEBF}" type="datetimeFigureOut">
              <a:rPr lang="cs-CZ" smtClean="0"/>
              <a:t>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024947-0F9D-4643-9016-E097FBE486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88482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685800" y="2130478"/>
            <a:ext cx="7772043" cy="3489121"/>
          </a:xfrm>
        </p:spPr>
        <p:txBody>
          <a:bodyPr>
            <a:spAutoFit/>
          </a:bodyPr>
          <a:lstStyle/>
          <a:p>
            <a:pPr lvl="0">
              <a:buNone/>
            </a:pPr>
            <a:r>
              <a:rPr lang="cs-CZ" dirty="0"/>
              <a:t/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/>
          <p:nvPr/>
        </p:nvSpPr>
        <p:spPr>
          <a:xfrm>
            <a:off x="1339559" y="4140000"/>
            <a:ext cx="6400443" cy="2953795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1440" tIns="91440" rIns="91440" bIns="45720" anchor="t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Lucida Sans Unicode" pitchFamily="2"/>
              <a:cs typeface="Mangal" pitchFamily="2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2157" y="179999"/>
            <a:ext cx="9143643" cy="234000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1259997" y="1799996"/>
            <a:ext cx="7020004" cy="1439997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Podnadpis 5"/>
          <p:cNvSpPr txBox="1">
            <a:spLocks noGrp="1"/>
          </p:cNvSpPr>
          <p:nvPr>
            <p:ph type="subTitle" idx="4294967295"/>
          </p:nvPr>
        </p:nvSpPr>
        <p:spPr>
          <a:xfrm>
            <a:off x="457200" y="1649522"/>
            <a:ext cx="8229243" cy="4435918"/>
          </a:xfrm>
        </p:spPr>
        <p:txBody>
          <a:bodyPr anchor="ctr" anchorCtr="1"/>
          <a:lstStyle/>
          <a:p>
            <a:pPr marL="0" lvl="0" indent="0" algn="ctr" hangingPunct="0">
              <a:buNone/>
            </a:pPr>
            <a:r>
              <a:rPr lang="cs-CZ" dirty="0" smtClean="0">
                <a:latin typeface="TrebuchetMS" pitchFamily="34"/>
              </a:rPr>
              <a:t>VY_32_INOVACE_2PRV3-2</a:t>
            </a:r>
            <a:endParaRPr lang="cs-CZ" dirty="0">
              <a:latin typeface="TrebuchetMS" pitchFamily="34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18614" y="4005064"/>
            <a:ext cx="7400899" cy="2376264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3100" b="1" i="0" u="none" strike="noStrike" kern="0" cap="none" spc="0" baseline="0">
                <a:solidFill>
                  <a:srgbClr val="000000"/>
                </a:solidFill>
                <a:uFillTx/>
                <a:latin typeface="TrebuchetMS-Bold"/>
                <a:ea typeface="TrebuchetMS-Bold"/>
                <a:cs typeface="TrebuchetMS-Bold"/>
              </a:defRPr>
            </a:pPr>
            <a:r>
              <a:rPr lang="cs-CZ" sz="3100" b="1" i="0" u="none" strike="noStrike" kern="1200" cap="none" spc="0" baseline="0" dirty="0">
                <a:solidFill>
                  <a:srgbClr val="000000"/>
                </a:solidFill>
                <a:uFillTx/>
                <a:latin typeface="TrebuchetMS-Bold" pitchFamily="18"/>
                <a:ea typeface="TrebuchetMS-Bold" pitchFamily="2"/>
                <a:cs typeface="TrebuchetMS-Bold" pitchFamily="2"/>
              </a:rPr>
              <a:t>VÝUKOVÝ MATERIÁL</a:t>
            </a:r>
          </a:p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250" b="0" i="0" u="none" strike="noStrike" kern="0" cap="none" spc="0" baseline="0">
                <a:solidFill>
                  <a:srgbClr val="000000"/>
                </a:solidFill>
                <a:uFillTx/>
                <a:latin typeface="TrebuchetMS" pitchFamily="32"/>
                <a:ea typeface="TrebuchetMS" pitchFamily="32"/>
                <a:cs typeface="TrebuchetMS" pitchFamily="32"/>
              </a:defRPr>
            </a:pPr>
            <a:r>
              <a:rPr lang="cs-CZ" sz="2250" b="0" i="0" u="none" strike="noStrike" kern="1200" cap="none" spc="0" baseline="0" dirty="0">
                <a:solidFill>
                  <a:srgbClr val="000000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zpracovaný v rámci projektu</a:t>
            </a:r>
          </a:p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250" b="0" i="0" u="none" strike="noStrike" kern="0" cap="none" spc="0" baseline="0">
                <a:solidFill>
                  <a:srgbClr val="000000"/>
                </a:solidFill>
                <a:uFillTx/>
                <a:latin typeface="TrebuchetMS" pitchFamily="32"/>
                <a:ea typeface="TrebuchetMS" pitchFamily="32"/>
                <a:cs typeface="TrebuchetMS" pitchFamily="32"/>
              </a:defRPr>
            </a:pPr>
            <a:r>
              <a:rPr lang="cs-CZ" sz="2250" b="0" i="0" u="none" strike="noStrike" kern="1200" cap="none" spc="0" baseline="0" dirty="0">
                <a:solidFill>
                  <a:srgbClr val="000000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EU peníze školám</a:t>
            </a:r>
          </a:p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000" b="0" i="0" u="none" strike="noStrike" kern="0" cap="none" spc="0" baseline="0">
                <a:solidFill>
                  <a:srgbClr val="000000"/>
                </a:solidFill>
                <a:uFillTx/>
                <a:latin typeface="TrebuchetMS-Bold"/>
                <a:ea typeface="TrebuchetMS-Bold"/>
                <a:cs typeface="TrebuchetMS-Bold"/>
              </a:defRPr>
            </a:pPr>
            <a:r>
              <a:rPr lang="cs-CZ" sz="1200" b="0" i="0" u="none" strike="noStrike" kern="1200" cap="none" spc="0" baseline="0" dirty="0">
                <a:solidFill>
                  <a:srgbClr val="0000FF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Registrační číslo projektu: </a:t>
            </a:r>
            <a:r>
              <a:rPr lang="cs-CZ" sz="1200" b="0" i="0" u="none" strike="noStrike" kern="1200" cap="none" spc="0" baseline="0" dirty="0">
                <a:solidFill>
                  <a:srgbClr val="000000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CZ.1.07/1.4.00/21.2597</a:t>
            </a:r>
          </a:p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000" b="0" i="0" u="none" strike="noStrike" kern="0" cap="none" spc="0" baseline="0">
                <a:solidFill>
                  <a:srgbClr val="000000"/>
                </a:solidFill>
                <a:uFillTx/>
                <a:latin typeface="TrebuchetMS-Bold"/>
                <a:ea typeface="TrebuchetMS-Bold"/>
                <a:cs typeface="TrebuchetMS-Bold"/>
              </a:defRPr>
            </a:pPr>
            <a:r>
              <a:rPr lang="cs-CZ" sz="1200" b="0" i="0" u="none" strike="noStrike" kern="1200" cap="none" spc="0" baseline="0" dirty="0">
                <a:solidFill>
                  <a:srgbClr val="0000FF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Šablona: </a:t>
            </a:r>
            <a:r>
              <a:rPr lang="cs-CZ" sz="1200" b="0" i="0" u="none" strike="noStrike" kern="1200" cap="none" spc="0" baseline="0" dirty="0">
                <a:solidFill>
                  <a:srgbClr val="000000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III/2</a:t>
            </a:r>
          </a:p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200" b="0" i="0" u="none" strike="noStrike" kern="0" cap="none" spc="0" baseline="0">
                <a:solidFill>
                  <a:srgbClr val="0000FF"/>
                </a:solidFill>
                <a:uFillTx/>
                <a:latin typeface="TrebuchetMS" pitchFamily="32"/>
                <a:ea typeface="TrebuchetMS" pitchFamily="32"/>
                <a:cs typeface="TrebuchetMS" pitchFamily="32"/>
              </a:defRPr>
            </a:pPr>
            <a:r>
              <a:rPr lang="cs-CZ" sz="1200" b="0" i="0" u="none" strike="noStrike" kern="1200" cap="none" spc="0" baseline="0" dirty="0">
                <a:solidFill>
                  <a:srgbClr val="0000FF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Ověřeno ve výuce dne: </a:t>
            </a:r>
            <a:r>
              <a:rPr lang="cs-CZ" sz="1200" b="0" i="0" u="none" strike="noStrike" kern="1200" cap="none" spc="0" baseline="0" dirty="0" smtClean="0">
                <a:solidFill>
                  <a:srgbClr val="0000FF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24. </a:t>
            </a:r>
            <a:r>
              <a:rPr lang="cs-CZ" sz="1200" dirty="0" smtClean="0"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dubna</a:t>
            </a:r>
            <a:r>
              <a:rPr lang="cs-CZ" sz="1200" b="0" i="0" u="none" strike="noStrike" kern="1200" cap="none" spc="0" baseline="0" dirty="0" smtClean="0">
                <a:solidFill>
                  <a:srgbClr val="0000FF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 2013 </a:t>
            </a:r>
            <a:r>
              <a:rPr lang="cs-CZ" sz="1200" b="0" i="0" u="none" strike="noStrike" kern="1200" cap="none" spc="0" baseline="0" dirty="0">
                <a:solidFill>
                  <a:srgbClr val="0000FF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Třída: </a:t>
            </a:r>
            <a:r>
              <a:rPr lang="cs-CZ" sz="1200" b="0" i="0" u="none" strike="noStrike" kern="1200" cap="none" spc="0" baseline="0" dirty="0" smtClean="0">
                <a:solidFill>
                  <a:srgbClr val="0000FF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II.</a:t>
            </a:r>
            <a:endParaRPr lang="cs-CZ" sz="1200" b="0" i="0" u="none" strike="noStrike" kern="1200" cap="none" spc="0" baseline="0" dirty="0">
              <a:solidFill>
                <a:srgbClr val="0000FF"/>
              </a:solidFill>
              <a:uFillTx/>
              <a:latin typeface="TrebuchetMS" pitchFamily="34"/>
              <a:ea typeface="TrebuchetMS" pitchFamily="34"/>
              <a:cs typeface="TrebuchetMS" pitchFamily="34"/>
            </a:endParaRPr>
          </a:p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200" b="0" i="0" u="none" strike="noStrike" kern="0" cap="none" spc="0" baseline="0">
                <a:solidFill>
                  <a:srgbClr val="0000FF"/>
                </a:solidFill>
                <a:uFillTx/>
                <a:latin typeface="TrebuchetMS" pitchFamily="32"/>
                <a:ea typeface="TrebuchetMS" pitchFamily="32"/>
                <a:cs typeface="TrebuchetMS" pitchFamily="32"/>
              </a:defRPr>
            </a:pPr>
            <a:r>
              <a:rPr lang="cs-CZ" sz="1200" b="0" i="0" u="none" strike="noStrike" kern="1200" cap="none" spc="0" baseline="0" dirty="0">
                <a:solidFill>
                  <a:srgbClr val="0000FF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Název </a:t>
            </a:r>
            <a:r>
              <a:rPr lang="cs-CZ" sz="1200" b="0" i="0" u="none" strike="noStrike" kern="1200" cap="none" spc="0" baseline="0" dirty="0" smtClean="0">
                <a:solidFill>
                  <a:srgbClr val="0000FF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materiálu:</a:t>
            </a:r>
            <a:r>
              <a:rPr lang="cs-CZ" sz="1200" b="0" i="0" u="none" strike="noStrike" kern="1200" cap="none" spc="0" dirty="0" smtClean="0">
                <a:solidFill>
                  <a:srgbClr val="0000FF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 Naše škola</a:t>
            </a:r>
          </a:p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200" b="0" i="0" u="none" strike="noStrike" kern="0" cap="none" spc="0" baseline="0">
                <a:solidFill>
                  <a:srgbClr val="0000FF"/>
                </a:solidFill>
                <a:uFillTx/>
                <a:latin typeface="TrebuchetMS" pitchFamily="32"/>
                <a:ea typeface="TrebuchetMS" pitchFamily="32"/>
                <a:cs typeface="TrebuchetMS" pitchFamily="32"/>
              </a:defRPr>
            </a:pPr>
            <a:r>
              <a:rPr lang="cs-CZ" sz="1200" baseline="0" dirty="0" smtClean="0"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Anotace: procvičování</a:t>
            </a:r>
            <a:r>
              <a:rPr lang="cs-CZ" sz="1200" dirty="0" smtClean="0"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 slovní zásoby a souvislého vyjadřování</a:t>
            </a:r>
            <a:endParaRPr lang="cs-CZ" sz="1200" b="0" i="0" u="none" strike="noStrike" kern="1200" cap="none" spc="0" baseline="0" dirty="0">
              <a:solidFill>
                <a:srgbClr val="0000FF"/>
              </a:solidFill>
              <a:uFillTx/>
              <a:latin typeface="TrebuchetMS" pitchFamily="34"/>
              <a:ea typeface="TrebuchetMS" pitchFamily="34"/>
              <a:cs typeface="TrebuchetMS" pitchFamily="34"/>
            </a:endParaRPr>
          </a:p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200" b="0" i="0" u="none" strike="noStrike" kern="0" cap="none" spc="0" baseline="0">
                <a:solidFill>
                  <a:srgbClr val="0000FF"/>
                </a:solidFill>
                <a:uFillTx/>
                <a:latin typeface="TrebuchetMS" pitchFamily="32"/>
                <a:ea typeface="TrebuchetMS" pitchFamily="32"/>
                <a:cs typeface="TrebuchetMS" pitchFamily="32"/>
              </a:defRPr>
            </a:pPr>
            <a:r>
              <a:rPr lang="cs-CZ" sz="1200" b="0" i="0" u="none" strike="noStrike" kern="1200" cap="none" spc="0" baseline="0" dirty="0">
                <a:solidFill>
                  <a:srgbClr val="0000FF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Autor: </a:t>
            </a:r>
            <a:r>
              <a:rPr lang="cs-CZ" sz="1200" dirty="0" smtClean="0"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Lada Boháčková</a:t>
            </a:r>
            <a:endParaRPr lang="cs-CZ" sz="1200" b="0" i="0" u="none" strike="noStrike" kern="1200" cap="none" spc="0" baseline="0" dirty="0">
              <a:solidFill>
                <a:srgbClr val="0000FF"/>
              </a:solidFill>
              <a:uFillTx/>
              <a:latin typeface="TrebuchetMS" pitchFamily="34"/>
              <a:ea typeface="TrebuchetMS" pitchFamily="34"/>
              <a:cs typeface="TrebuchetMS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val="1242653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ŠKOLA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Nakreslete naši školu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586365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 prázdninách se sejdeme se spolužáky ve _______</a:t>
            </a:r>
          </a:p>
          <a:p>
            <a:r>
              <a:rPr lang="cs-CZ" dirty="0" smtClean="0"/>
              <a:t>Ve vyučování  nejraději_______________</a:t>
            </a:r>
          </a:p>
          <a:p>
            <a:r>
              <a:rPr lang="cs-CZ" dirty="0" smtClean="0"/>
              <a:t>O přestávce nejraději_________ a chystám si ________ na další hodinu.</a:t>
            </a:r>
          </a:p>
          <a:p>
            <a:r>
              <a:rPr lang="cs-CZ" dirty="0" smtClean="0"/>
              <a:t>Po vyučování odcházím ______________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465138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404664"/>
            <a:ext cx="8229600" cy="1143000"/>
          </a:xfrm>
        </p:spPr>
        <p:txBody>
          <a:bodyPr/>
          <a:lstStyle/>
          <a:p>
            <a:r>
              <a:rPr lang="cs-CZ" dirty="0" smtClean="0"/>
              <a:t>Vylušti a napiš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datří</a:t>
            </a:r>
            <a:r>
              <a:rPr lang="cs-CZ" dirty="0" smtClean="0"/>
              <a:t> _______</a:t>
            </a:r>
          </a:p>
          <a:p>
            <a:r>
              <a:rPr lang="cs-CZ" dirty="0" err="1" smtClean="0"/>
              <a:t>laško</a:t>
            </a:r>
            <a:r>
              <a:rPr lang="cs-CZ" dirty="0" smtClean="0"/>
              <a:t>________</a:t>
            </a:r>
          </a:p>
          <a:p>
            <a:r>
              <a:rPr lang="cs-CZ" dirty="0" err="1" smtClean="0"/>
              <a:t>žákluspo</a:t>
            </a:r>
            <a:r>
              <a:rPr lang="cs-CZ" dirty="0" smtClean="0"/>
              <a:t>___________</a:t>
            </a:r>
          </a:p>
          <a:p>
            <a:r>
              <a:rPr lang="cs-CZ" dirty="0" err="1" smtClean="0"/>
              <a:t>stávkapře</a:t>
            </a:r>
            <a:r>
              <a:rPr lang="cs-CZ" dirty="0" smtClean="0"/>
              <a:t>__________</a:t>
            </a:r>
          </a:p>
          <a:p>
            <a:endParaRPr lang="cs-CZ" dirty="0"/>
          </a:p>
        </p:txBody>
      </p:sp>
      <p:pic>
        <p:nvPicPr>
          <p:cNvPr id="1026" name="Picture 2" descr="C:\Program Files\Microsoft Office\MEDIA\CAGCAT10\j0301252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143" y="2646273"/>
            <a:ext cx="1829714" cy="1565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71520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Vylušti a napiš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datří</a:t>
            </a:r>
            <a:r>
              <a:rPr lang="cs-CZ"/>
              <a:t> </a:t>
            </a:r>
            <a:r>
              <a:rPr lang="cs-CZ" smtClean="0"/>
              <a:t>- </a:t>
            </a:r>
            <a:r>
              <a:rPr lang="cs-CZ" smtClean="0">
                <a:solidFill>
                  <a:srgbClr val="FF0000"/>
                </a:solidFill>
              </a:rPr>
              <a:t>třída</a:t>
            </a:r>
            <a:endParaRPr lang="cs-CZ" dirty="0">
              <a:solidFill>
                <a:srgbClr val="FF0000"/>
              </a:solidFill>
            </a:endParaRPr>
          </a:p>
          <a:p>
            <a:r>
              <a:rPr lang="cs-CZ" dirty="0" err="1" smtClean="0"/>
              <a:t>laško</a:t>
            </a:r>
            <a:r>
              <a:rPr lang="cs-CZ" dirty="0" smtClean="0"/>
              <a:t> - </a:t>
            </a:r>
            <a:r>
              <a:rPr lang="cs-CZ" dirty="0" smtClean="0">
                <a:solidFill>
                  <a:srgbClr val="FF0000"/>
                </a:solidFill>
              </a:rPr>
              <a:t>škola</a:t>
            </a:r>
            <a:endParaRPr lang="cs-CZ" dirty="0">
              <a:solidFill>
                <a:srgbClr val="FF0000"/>
              </a:solidFill>
            </a:endParaRPr>
          </a:p>
          <a:p>
            <a:r>
              <a:rPr lang="cs-CZ" dirty="0" err="1"/>
              <a:t>ž</a:t>
            </a:r>
            <a:r>
              <a:rPr lang="cs-CZ" dirty="0" err="1" smtClean="0"/>
              <a:t>ákluspo</a:t>
            </a:r>
            <a:r>
              <a:rPr lang="cs-CZ" dirty="0" smtClean="0"/>
              <a:t> - </a:t>
            </a:r>
            <a:r>
              <a:rPr lang="cs-CZ" dirty="0" smtClean="0">
                <a:solidFill>
                  <a:srgbClr val="FF0000"/>
                </a:solidFill>
              </a:rPr>
              <a:t>spolužák</a:t>
            </a:r>
            <a:endParaRPr lang="cs-CZ" dirty="0">
              <a:solidFill>
                <a:srgbClr val="FF0000"/>
              </a:solidFill>
            </a:endParaRPr>
          </a:p>
          <a:p>
            <a:r>
              <a:rPr lang="cs-CZ" dirty="0" err="1"/>
              <a:t>s</a:t>
            </a:r>
            <a:r>
              <a:rPr lang="cs-CZ" dirty="0" err="1" smtClean="0"/>
              <a:t>távkapře</a:t>
            </a:r>
            <a:r>
              <a:rPr lang="cs-CZ" dirty="0" smtClean="0"/>
              <a:t> - </a:t>
            </a:r>
            <a:r>
              <a:rPr lang="cs-CZ" dirty="0" smtClean="0">
                <a:solidFill>
                  <a:srgbClr val="FF0000"/>
                </a:solidFill>
              </a:rPr>
              <a:t>přestávka</a:t>
            </a:r>
            <a:endParaRPr lang="cs-CZ" dirty="0">
              <a:solidFill>
                <a:srgbClr val="FF0000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462533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Vysvětli novému spolužákovi jak se dostane do: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j</a:t>
            </a:r>
            <a:r>
              <a:rPr lang="cs-CZ" dirty="0" smtClean="0"/>
              <a:t>ídelny</a:t>
            </a:r>
          </a:p>
          <a:p>
            <a:r>
              <a:rPr lang="cs-CZ" dirty="0"/>
              <a:t>š</a:t>
            </a:r>
            <a:r>
              <a:rPr lang="cs-CZ" dirty="0" smtClean="0"/>
              <a:t>atny</a:t>
            </a:r>
          </a:p>
          <a:p>
            <a:r>
              <a:rPr lang="cs-CZ" dirty="0"/>
              <a:t>ř</a:t>
            </a:r>
            <a:r>
              <a:rPr lang="cs-CZ" dirty="0" smtClean="0"/>
              <a:t>editelny </a:t>
            </a:r>
          </a:p>
          <a:p>
            <a:r>
              <a:rPr lang="cs-CZ" dirty="0" smtClean="0"/>
              <a:t>družiny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39751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kolik hodin </a:t>
            </a:r>
            <a:r>
              <a:rPr lang="cs-CZ" smtClean="0"/>
              <a:t>začíná 1. </a:t>
            </a:r>
            <a:r>
              <a:rPr lang="cs-CZ" dirty="0" smtClean="0"/>
              <a:t>vyučovací hodina?</a:t>
            </a:r>
          </a:p>
          <a:p>
            <a:endParaRPr lang="cs-CZ" dirty="0"/>
          </a:p>
          <a:p>
            <a:r>
              <a:rPr lang="cs-CZ" dirty="0" smtClean="0"/>
              <a:t>V kolik hodin odcházíš po vyučování na oběd?</a:t>
            </a:r>
          </a:p>
          <a:p>
            <a:endParaRPr lang="cs-CZ" dirty="0"/>
          </a:p>
          <a:p>
            <a:r>
              <a:rPr lang="cs-CZ" dirty="0" smtClean="0"/>
              <a:t>Jaké vyučovací předměty máte ve středu?</a:t>
            </a:r>
          </a:p>
          <a:p>
            <a:endParaRPr lang="cs-CZ" dirty="0" smtClean="0"/>
          </a:p>
          <a:p>
            <a:r>
              <a:rPr lang="cs-CZ" dirty="0" smtClean="0"/>
              <a:t> Jak dlouho ti trvá cesta do školy?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383374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Zapiš jména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Pan(í) ředitel(</a:t>
            </a:r>
            <a:r>
              <a:rPr lang="cs-CZ" dirty="0" err="1" smtClean="0"/>
              <a:t>ka</a:t>
            </a:r>
            <a:r>
              <a:rPr lang="cs-CZ" dirty="0" smtClean="0"/>
              <a:t>) se jmenuje………..</a:t>
            </a:r>
          </a:p>
          <a:p>
            <a:r>
              <a:rPr lang="cs-CZ" dirty="0" smtClean="0"/>
              <a:t>Pan učitel……………., paní učitelka……………………</a:t>
            </a:r>
          </a:p>
          <a:p>
            <a:r>
              <a:rPr lang="cs-CZ" dirty="0" smtClean="0"/>
              <a:t>Paní </a:t>
            </a:r>
            <a:r>
              <a:rPr lang="cs-CZ" dirty="0" err="1" smtClean="0"/>
              <a:t>uklizečka</a:t>
            </a:r>
            <a:r>
              <a:rPr lang="cs-CZ" dirty="0" smtClean="0"/>
              <a:t> ………, </a:t>
            </a:r>
            <a:r>
              <a:rPr lang="cs-CZ" smtClean="0"/>
              <a:t>paní kuchařka…………..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63987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Použitý materiál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tvorba</a:t>
            </a:r>
          </a:p>
          <a:p>
            <a:r>
              <a:rPr lang="cs-CZ" smtClean="0"/>
              <a:t>http://microsoft.com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4446433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181</Words>
  <Application>Microsoft Office PowerPoint</Application>
  <PresentationFormat>Předvádění na obrazovce (4:3)</PresentationFormat>
  <Paragraphs>47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    </vt:lpstr>
      <vt:lpstr>ŠKOLA</vt:lpstr>
      <vt:lpstr>Doplň</vt:lpstr>
      <vt:lpstr>Vylušti a napiš</vt:lpstr>
      <vt:lpstr>Vylušti a napiš</vt:lpstr>
      <vt:lpstr>Vysvětli novému spolužákovi jak se dostane do:</vt:lpstr>
      <vt:lpstr>Prezentace aplikace PowerPoint</vt:lpstr>
      <vt:lpstr>Zapiš jména</vt:lpstr>
      <vt:lpstr>Použitý materiál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zš</dc:title>
  <dc:creator>Žák</dc:creator>
  <cp:lastModifiedBy>Žák</cp:lastModifiedBy>
  <cp:revision>13</cp:revision>
  <dcterms:created xsi:type="dcterms:W3CDTF">2012-08-29T11:40:57Z</dcterms:created>
  <dcterms:modified xsi:type="dcterms:W3CDTF">2013-05-03T11:29:04Z</dcterms:modified>
</cp:coreProperties>
</file>