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4C34F-60DF-4DEE-8471-F68FE4CDF979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DD676-9407-445A-95C7-8B84329BD6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5442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44588" y="695325"/>
            <a:ext cx="4567237" cy="3427413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28" y="4343324"/>
            <a:ext cx="5486309" cy="4114871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1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4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1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6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9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2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9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9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73051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9" y="2438401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7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9" y="6356351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E008BAD-0223-490E-A02A-39017B81634D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6" y="6356351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6356351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7633307-5C3D-4386-B6FA-BC3C0B155DE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1" y="6499385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5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1808451"/>
            <a:ext cx="7772400" cy="3811300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0" y="1649414"/>
            <a:ext cx="8229600" cy="4435475"/>
          </a:xfrm>
        </p:spPr>
        <p:txBody>
          <a:bodyPr anchor="ctr" anchorCtr="1"/>
          <a:lstStyle/>
          <a:p>
            <a:pPr marL="0" lvl="0" indent="0" algn="ctr" hangingPunct="0">
              <a:buNone/>
            </a:pPr>
            <a:r>
              <a:rPr lang="cs-CZ" dirty="0" smtClean="0">
                <a:latin typeface="TrebuchetMS" pitchFamily="34"/>
              </a:rPr>
              <a:t>VY_32_INOVACE_2PRV3-3</a:t>
            </a:r>
            <a:endParaRPr lang="cs-CZ" dirty="0">
              <a:latin typeface="TrebuchetMS" pitchFamily="34"/>
            </a:endParaRPr>
          </a:p>
        </p:txBody>
      </p:sp>
      <p:sp>
        <p:nvSpPr>
          <p:cNvPr id="3" name="Podnadpis 2"/>
          <p:cNvSpPr/>
          <p:nvPr/>
        </p:nvSpPr>
        <p:spPr>
          <a:xfrm>
            <a:off x="1339560" y="4140001"/>
            <a:ext cx="6400443" cy="295379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54591" y="179991"/>
            <a:ext cx="9143643" cy="2340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59998" y="1799996"/>
            <a:ext cx="7020004" cy="143999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ovéPole 6"/>
          <p:cNvSpPr txBox="1"/>
          <p:nvPr/>
        </p:nvSpPr>
        <p:spPr>
          <a:xfrm>
            <a:off x="525367" y="4005064"/>
            <a:ext cx="7400899" cy="2376264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 b="1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3100" b="1" i="0" u="none" strike="noStrike" kern="1200" cap="none" spc="0" baseline="0" dirty="0">
                <a:solidFill>
                  <a:srgbClr val="000000"/>
                </a:solidFill>
                <a:uFillTx/>
                <a:latin typeface="TrebuchetMS-Bold" pitchFamily="18"/>
                <a:ea typeface="TrebuchetMS-Bold" pitchFamily="2"/>
                <a:cs typeface="TrebuchetMS-Bold" pitchFamily="2"/>
              </a:rPr>
              <a:t>VÝUKOVÝ MATERIÁL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zpracovaný v rámci projektu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50" b="0" i="0" u="none" strike="noStrike" kern="0" cap="none" spc="0" baseline="0">
                <a:solidFill>
                  <a:srgbClr val="000000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225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EU peníze školám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Registrační číslo projektu: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 b="0" i="0" u="none" strike="noStrike" kern="0" cap="none" spc="0" baseline="0">
                <a:solidFill>
                  <a:srgbClr val="000000"/>
                </a:solidFill>
                <a:uFillTx/>
                <a:latin typeface="TrebuchetMS-Bold"/>
                <a:ea typeface="TrebuchetMS-Bold"/>
                <a:cs typeface="TrebuchetMS-Bold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26.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dubna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2013 </a:t>
            </a: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Třída: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II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Název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materiálu: domácí</a:t>
            </a:r>
            <a:r>
              <a:rPr lang="cs-CZ" sz="1200" b="0" i="0" u="none" strike="noStrike" kern="1200" cap="none" spc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zvířata - pes</a:t>
            </a:r>
            <a:endParaRPr lang="cs-CZ" sz="1200" b="0" i="0" u="none" strike="noStrike" kern="1200" cap="none" spc="0" baseline="0" dirty="0" smtClean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 </a:t>
            </a:r>
            <a:r>
              <a:rPr lang="cs-CZ" sz="1200" b="0" i="0" u="none" strike="noStrike" kern="1200" cap="none" spc="0" baseline="0" dirty="0" smtClean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Anotace: seznámení  s domácím zvířetem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 b="0" i="0" u="none" strike="noStrike" kern="0" cap="none" spc="0" baseline="0">
                <a:solidFill>
                  <a:srgbClr val="0000FF"/>
                </a:solidFill>
                <a:uFillTx/>
                <a:latin typeface="TrebuchetMS" pitchFamily="32"/>
                <a:ea typeface="TrebuchetMS" pitchFamily="32"/>
                <a:cs typeface="TrebuchetMS" pitchFamily="32"/>
              </a:defRPr>
            </a:pPr>
            <a:r>
              <a:rPr lang="cs-CZ" sz="1200" b="0" i="0" u="none" strike="noStrike" kern="1200" cap="none" spc="0" baseline="0" dirty="0">
                <a:solidFill>
                  <a:srgbClr val="0000FF"/>
                </a:solidFill>
                <a:uFillTx/>
                <a:latin typeface="TrebuchetMS" pitchFamily="34"/>
                <a:ea typeface="TrebuchetMS" pitchFamily="34"/>
                <a:cs typeface="TrebuchetMS" pitchFamily="34"/>
              </a:rPr>
              <a:t>Autor: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Lada Boháčková</a:t>
            </a:r>
            <a:endParaRPr lang="cs-CZ" sz="1200" b="0" i="0" u="none" strike="noStrike" kern="1200" cap="none" spc="0" baseline="0" dirty="0">
              <a:solidFill>
                <a:srgbClr val="0000FF"/>
              </a:solidFill>
              <a:uFillTx/>
              <a:latin typeface="TrebuchetMS" pitchFamily="34"/>
              <a:ea typeface="TrebuchetMS" pitchFamily="34"/>
              <a:cs typeface="TrebuchetMS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82338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908720"/>
          </a:xfrm>
        </p:spPr>
        <p:txBody>
          <a:bodyPr/>
          <a:lstStyle/>
          <a:p>
            <a:r>
              <a:rPr lang="cs-CZ" dirty="0" smtClean="0"/>
              <a:t>pes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905" y="1895144"/>
            <a:ext cx="5906193" cy="3936076"/>
          </a:xfrm>
        </p:spPr>
      </p:pic>
    </p:spTree>
    <p:extLst>
      <p:ext uri="{BB962C8B-B14F-4D97-AF65-F5344CB8AC3E}">
        <p14:creationId xmlns:p14="http://schemas.microsoft.com/office/powerpoint/2010/main" val="82458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Samec je </a:t>
            </a:r>
            <a:r>
              <a:rPr lang="cs-CZ" sz="2800" b="1" dirty="0" smtClean="0">
                <a:solidFill>
                  <a:schemeClr val="tx1"/>
                </a:solidFill>
              </a:rPr>
              <a:t>pes,</a:t>
            </a:r>
            <a:r>
              <a:rPr lang="cs-CZ" sz="2800" dirty="0" smtClean="0">
                <a:solidFill>
                  <a:schemeClr val="tx1"/>
                </a:solidFill>
              </a:rPr>
              <a:t> samice </a:t>
            </a:r>
            <a:r>
              <a:rPr lang="cs-CZ" sz="2800" b="1" dirty="0" smtClean="0">
                <a:solidFill>
                  <a:schemeClr val="tx1"/>
                </a:solidFill>
              </a:rPr>
              <a:t>fena</a:t>
            </a:r>
            <a:r>
              <a:rPr lang="cs-CZ" sz="2800" dirty="0" smtClean="0">
                <a:solidFill>
                  <a:schemeClr val="tx1"/>
                </a:solidFill>
              </a:rPr>
              <a:t>. Mládě je </a:t>
            </a:r>
            <a:r>
              <a:rPr lang="cs-CZ" sz="2800" b="1" dirty="0" smtClean="0">
                <a:solidFill>
                  <a:schemeClr val="tx1"/>
                </a:solidFill>
              </a:rPr>
              <a:t>štěně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Člověku pomáhá při lovu, ( dohledávání poraněných kusů)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Pomáhá hendikepovaným osobám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Pomáhá vyhledávat osoby </a:t>
            </a:r>
            <a:r>
              <a:rPr lang="cs-CZ" sz="2800" dirty="0" smtClean="0">
                <a:solidFill>
                  <a:schemeClr val="tx1"/>
                </a:solidFill>
              </a:rPr>
              <a:t>zasypané </a:t>
            </a:r>
            <a:r>
              <a:rPr lang="cs-CZ" sz="2800" dirty="0" smtClean="0">
                <a:solidFill>
                  <a:schemeClr val="tx1"/>
                </a:solidFill>
              </a:rPr>
              <a:t>v lavinách a sutích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Využívá se i jako saňový pes pro přepravu nákladů.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Využívají ho i pastevci při nahánění stád.</a:t>
            </a:r>
          </a:p>
          <a:p>
            <a:pPr marL="0" indent="0">
              <a:buNone/>
            </a:pP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52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Výš jaké uplatnění má pes u policie?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Čím se živí pes?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Spočítejte, kolik dětí z vaší třídy chová psa jako společníka.</a:t>
            </a:r>
          </a:p>
          <a:p>
            <a:pPr marL="0" indent="0">
              <a:buNone/>
            </a:pP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3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Vytvořte si třídní encyklopedii psů.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Namalujte svého psa, zjistěte váhu, výšku.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Vypište, co všechno váš pes dovede.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Děti, které psy doma nemají mohou požádat o spolupráci své kamarády, příbuzné, sousedy.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72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Mohou být zdivočelí a toulaví psi pro člověka nebezpeční?</a:t>
            </a:r>
            <a:endParaRPr lang="cs-CZ" sz="2800" dirty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Kam se toulaví psi umisťují?</a:t>
            </a:r>
          </a:p>
          <a:p>
            <a:r>
              <a:rPr lang="cs-CZ" sz="2800" dirty="0" smtClean="0">
                <a:solidFill>
                  <a:schemeClr val="tx1"/>
                </a:solidFill>
              </a:rPr>
              <a:t>Víte , kde je ve vašem okolí nejbližší útulek pro psy?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07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Doga měří v kohoutku 80 cm.  Čivava měří 15 cm. Kolik centimetrů je mezi  psy rozdíl ve výšce?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09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80 – 15 = 65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Rozdíl </a:t>
            </a:r>
            <a:r>
              <a:rPr lang="cs-CZ" sz="3200" smtClean="0">
                <a:solidFill>
                  <a:schemeClr val="tx1"/>
                </a:solidFill>
              </a:rPr>
              <a:t>mezi psy je 65 cm.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17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materiál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vlastní tvorba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8764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12905</TotalTime>
  <Words>230</Words>
  <Application>Microsoft Office PowerPoint</Application>
  <PresentationFormat>Předvádění na obrazovce (4:3)</PresentationFormat>
  <Paragraphs>35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    </vt:lpstr>
      <vt:lpstr>pes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výpočet</vt:lpstr>
      <vt:lpstr>Použitý materiál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koala</dc:title>
  <dc:creator>Žák</dc:creator>
  <cp:lastModifiedBy>Žák</cp:lastModifiedBy>
  <cp:revision>20</cp:revision>
  <dcterms:created xsi:type="dcterms:W3CDTF">2012-11-22T13:18:49Z</dcterms:created>
  <dcterms:modified xsi:type="dcterms:W3CDTF">2013-05-03T11:18:54Z</dcterms:modified>
</cp:coreProperties>
</file>