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60008D-E216-435E-B882-7B3D76DC9B04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0D28B2-BCE5-48BB-8D75-A3FA3C1121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96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028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4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574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723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150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057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01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335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527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899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4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64C10-6F65-4536-9020-5CC96B984533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62AE8-6560-49AE-B2B5-5C683A0F6C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067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 </a:t>
            </a:r>
            <a:r>
              <a:rPr lang="cs-CZ" dirty="0" smtClean="0">
                <a:latin typeface="TrebuchetMS" pitchFamily="34"/>
              </a:rPr>
              <a:t>PRV3-4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237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</a:t>
            </a:r>
            <a:r>
              <a:rPr lang="cs-CZ" sz="1200" b="0" i="0" u="none" strike="noStrike" kern="1200" cap="none" spc="0" baseline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24.4.2013</a:t>
            </a:r>
            <a:r>
              <a:rPr lang="cs-CZ" sz="1200" b="0" i="0" u="none" strike="noStrike" kern="1200" cap="none" spc="0" baseline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materiálu: Naše škola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Anotace: procvičování slovní zásoby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07344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Žák\Desktop\zvířata\DSCN77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28985"/>
            <a:ext cx="7272808" cy="714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973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Samec se nazývá </a:t>
            </a:r>
            <a:r>
              <a:rPr lang="cs-CZ" b="1" dirty="0" smtClean="0"/>
              <a:t>holub</a:t>
            </a:r>
            <a:r>
              <a:rPr lang="cs-CZ" dirty="0" smtClean="0"/>
              <a:t>, samice </a:t>
            </a:r>
            <a:r>
              <a:rPr lang="cs-CZ" b="1" dirty="0" smtClean="0"/>
              <a:t>holubice</a:t>
            </a:r>
            <a:r>
              <a:rPr lang="cs-CZ" dirty="0" smtClean="0"/>
              <a:t>, mládě </a:t>
            </a:r>
            <a:r>
              <a:rPr lang="cs-CZ" b="1" dirty="0" smtClean="0"/>
              <a:t>holoubě.</a:t>
            </a:r>
          </a:p>
          <a:p>
            <a:r>
              <a:rPr lang="cs-CZ" dirty="0" smtClean="0"/>
              <a:t>Chovají se v </a:t>
            </a:r>
            <a:r>
              <a:rPr lang="cs-CZ" b="1" dirty="0" smtClean="0"/>
              <a:t>holubníku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Živí se </a:t>
            </a:r>
            <a:r>
              <a:rPr lang="cs-CZ" b="1" dirty="0" smtClean="0"/>
              <a:t>zrním</a:t>
            </a:r>
            <a:r>
              <a:rPr lang="cs-CZ" dirty="0" smtClean="0"/>
              <a:t>, </a:t>
            </a:r>
            <a:r>
              <a:rPr lang="cs-CZ" b="1" dirty="0" smtClean="0"/>
              <a:t>kukuřicí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Dříve se holubi používali k </a:t>
            </a:r>
            <a:r>
              <a:rPr lang="cs-CZ" dirty="0" smtClean="0">
                <a:solidFill>
                  <a:srgbClr val="FF0000"/>
                </a:solidFill>
              </a:rPr>
              <a:t>doručování zpráv.</a:t>
            </a:r>
          </a:p>
          <a:p>
            <a:r>
              <a:rPr lang="cs-CZ" dirty="0" smtClean="0"/>
              <a:t>Chovají se pro </a:t>
            </a:r>
            <a:r>
              <a:rPr lang="cs-CZ" b="1" dirty="0" smtClean="0"/>
              <a:t>maso</a:t>
            </a:r>
            <a:r>
              <a:rPr lang="cs-CZ" dirty="0" smtClean="0"/>
              <a:t> nebo </a:t>
            </a:r>
            <a:r>
              <a:rPr lang="cs-CZ" b="1" dirty="0" smtClean="0"/>
              <a:t>pro okrasu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94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 se rozluštit zprávu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.</a:t>
            </a:r>
            <a:r>
              <a:rPr lang="cs-CZ" dirty="0" err="1" smtClean="0"/>
              <a:t>kebuod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ldes</a:t>
            </a:r>
            <a:r>
              <a:rPr lang="cs-CZ" dirty="0" smtClean="0"/>
              <a:t> </a:t>
            </a:r>
            <a:r>
              <a:rPr lang="cs-CZ" dirty="0" err="1" smtClean="0"/>
              <a:t>kebuoloh</a:t>
            </a:r>
            <a:r>
              <a:rPr lang="cs-CZ" dirty="0" smtClean="0"/>
              <a:t> </a:t>
            </a:r>
            <a:r>
              <a:rPr lang="cs-CZ" dirty="0" err="1" smtClean="0"/>
              <a:t>ýlam</a:t>
            </a:r>
            <a:r>
              <a:rPr lang="cs-CZ" dirty="0" smtClean="0"/>
              <a:t> </a:t>
            </a:r>
            <a:r>
              <a:rPr lang="cs-CZ" dirty="0" err="1" smtClean="0"/>
              <a:t>šáN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Vymyslete spolužákům další zašifrovaná zprávy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025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 Kožíšek chová 21 holubů a 10 holubic. Kolik párů se panu Kožíškovi vytvoří? Kolik holubů zůstane samostatných?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Pár – ( samec a samice)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08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r>
              <a:rPr lang="cs-CZ" dirty="0" smtClean="0"/>
              <a:t>Párů bude 10. (10 HOLUBIC S 10 HOLUBY VYTVOŘÍ 10 PÁRŮ)</a:t>
            </a:r>
          </a:p>
          <a:p>
            <a:r>
              <a:rPr lang="cs-CZ" dirty="0" smtClean="0"/>
              <a:t>Holubů zůstane 11. ( 21 -10 = 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953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6262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162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</vt:lpstr>
      <vt:lpstr>Holub domácí</vt:lpstr>
      <vt:lpstr> </vt:lpstr>
      <vt:lpstr>Pokus se rozluštit zprávu</vt:lpstr>
      <vt:lpstr>Vyřeš úlohu</vt:lpstr>
      <vt:lpstr>řešení</vt:lpstr>
      <vt:lpstr>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Žák</cp:lastModifiedBy>
  <cp:revision>10</cp:revision>
  <dcterms:created xsi:type="dcterms:W3CDTF">2012-12-01T15:47:40Z</dcterms:created>
  <dcterms:modified xsi:type="dcterms:W3CDTF">2013-05-03T11:36:49Z</dcterms:modified>
</cp:coreProperties>
</file>