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4B608AF-9CA6-4496-8C95-C1F89C3C827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E7D33C6-7E33-411D-A6C3-B70B212CD4A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22716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Aleš Hladík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VY_32_INOVACE_6A_5_Procvičování pravopisu vlastních jmen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13.12.2013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 procvičování znalostí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 pravopisu vlastních jmen. Obsahuje cvičení zjišťující úroveň znalostí o obecných a vlastních jménech. Formy práce jsou zde zvoleny: přepis, vyznačování a vypisování.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979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Procvičování pravopisu velkých písmen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9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499176" cy="99412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Ve slovních spojeních podtrhni rovně všechna obecná slova a zakroužkuj velká písmena.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VYSOKÉ TATRY, KARLOVY VARY, KLADRUBY NA LABEM, ULICE NA VÝSLUNÍ, CUKRÁRNA U DVOU MARIÍ, MOTOREST U SILNICE, PES AZOR, STŘEDOZEMNÍ MOŘE, SPOJENÉ STÁTY AMERICKÉ, KRKONOŠE, HORA SNĚŽKA, BANÍK OSTRAVA, KOSTELEC NAD ČERNÝMI LESY, SPOJENÉ KRÁLOVSTVÍ VELKÉ BRITÁNIE A SEVERNÍHO IRSKA.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25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Vysoké Tatry, Karlovy Vary, Kladruby nad Labem, </a:t>
            </a:r>
            <a:r>
              <a:rPr lang="cs-CZ" u="sng" dirty="0" smtClean="0"/>
              <a:t>ulice</a:t>
            </a:r>
            <a:r>
              <a:rPr lang="cs-CZ" dirty="0" smtClean="0"/>
              <a:t> Na </a:t>
            </a:r>
            <a:r>
              <a:rPr lang="cs-CZ" dirty="0" smtClean="0">
                <a:solidFill>
                  <a:srgbClr val="FF0000"/>
                </a:solidFill>
              </a:rPr>
              <a:t>Výsluní</a:t>
            </a:r>
            <a:r>
              <a:rPr lang="cs-CZ" dirty="0" smtClean="0"/>
              <a:t>, </a:t>
            </a:r>
            <a:r>
              <a:rPr lang="cs-CZ" u="sng" dirty="0" smtClean="0"/>
              <a:t>cukrárna</a:t>
            </a:r>
            <a:r>
              <a:rPr lang="cs-CZ" dirty="0" smtClean="0"/>
              <a:t> U </a:t>
            </a:r>
            <a:r>
              <a:rPr lang="cs-CZ" dirty="0" smtClean="0">
                <a:solidFill>
                  <a:srgbClr val="FF0000"/>
                </a:solidFill>
              </a:rPr>
              <a:t>Dvou</a:t>
            </a:r>
            <a:r>
              <a:rPr lang="cs-CZ" dirty="0" smtClean="0"/>
              <a:t> Marií, </a:t>
            </a:r>
            <a:r>
              <a:rPr lang="cs-CZ" u="sng" dirty="0" smtClean="0"/>
              <a:t>motorest</a:t>
            </a:r>
            <a:r>
              <a:rPr lang="cs-CZ" dirty="0" smtClean="0"/>
              <a:t> U </a:t>
            </a:r>
            <a:r>
              <a:rPr lang="cs-CZ" u="sng" dirty="0" smtClean="0">
                <a:solidFill>
                  <a:srgbClr val="FF0000"/>
                </a:solidFill>
              </a:rPr>
              <a:t>Silnice</a:t>
            </a:r>
            <a:r>
              <a:rPr lang="cs-CZ" dirty="0" smtClean="0"/>
              <a:t>, </a:t>
            </a:r>
            <a:r>
              <a:rPr lang="cs-CZ" u="sng" dirty="0" smtClean="0"/>
              <a:t>pes</a:t>
            </a:r>
            <a:r>
              <a:rPr lang="cs-CZ" dirty="0" smtClean="0"/>
              <a:t> Azor, Středozemní </a:t>
            </a:r>
            <a:r>
              <a:rPr lang="cs-CZ" u="sng" dirty="0" smtClean="0"/>
              <a:t>moře</a:t>
            </a:r>
            <a:r>
              <a:rPr lang="cs-CZ" dirty="0" smtClean="0"/>
              <a:t>, Spojené </a:t>
            </a:r>
            <a:r>
              <a:rPr lang="cs-CZ" u="sng" dirty="0" smtClean="0"/>
              <a:t>státy</a:t>
            </a:r>
            <a:r>
              <a:rPr lang="cs-CZ" dirty="0" smtClean="0"/>
              <a:t> </a:t>
            </a:r>
            <a:r>
              <a:rPr lang="cs-CZ" u="sng" dirty="0" smtClean="0"/>
              <a:t>americké</a:t>
            </a:r>
            <a:r>
              <a:rPr lang="cs-CZ" dirty="0" smtClean="0"/>
              <a:t>, Krkonoše, </a:t>
            </a:r>
            <a:r>
              <a:rPr lang="cs-CZ" u="sng" dirty="0" smtClean="0"/>
              <a:t>hora</a:t>
            </a:r>
            <a:r>
              <a:rPr lang="cs-CZ" dirty="0" smtClean="0"/>
              <a:t> Sněžka, Baník Ostrava, Kostelec nad Černými </a:t>
            </a:r>
            <a:r>
              <a:rPr lang="cs-CZ" u="sng" dirty="0" smtClean="0"/>
              <a:t>lesy</a:t>
            </a:r>
            <a:r>
              <a:rPr lang="cs-CZ" dirty="0" smtClean="0"/>
              <a:t>, Spojené </a:t>
            </a:r>
            <a:r>
              <a:rPr lang="cs-CZ" u="sng" dirty="0" smtClean="0"/>
              <a:t>království</a:t>
            </a:r>
            <a:r>
              <a:rPr lang="cs-CZ" dirty="0" smtClean="0"/>
              <a:t> Velké Británie a Severního Irska.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22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Přepiš text a vhodně zvol velká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dirty="0"/>
              <a:t>k</a:t>
            </a:r>
            <a:r>
              <a:rPr lang="cs-CZ" dirty="0" smtClean="0"/>
              <a:t>dyž jsme se ráno se sestrou </a:t>
            </a:r>
            <a:r>
              <a:rPr lang="cs-CZ" dirty="0" err="1" smtClean="0"/>
              <a:t>květou</a:t>
            </a:r>
            <a:r>
              <a:rPr lang="cs-CZ" dirty="0" smtClean="0"/>
              <a:t> probudili, </a:t>
            </a:r>
            <a:r>
              <a:rPr lang="cs-CZ" dirty="0" smtClean="0"/>
              <a:t>věděli jsme</a:t>
            </a:r>
            <a:r>
              <a:rPr lang="cs-CZ" dirty="0" smtClean="0"/>
              <a:t>, že půjdeme s babičkou věrou na výstavu psů a koček. my máme doma také psa. jmenuje se </a:t>
            </a:r>
            <a:r>
              <a:rPr lang="cs-CZ" dirty="0" err="1" smtClean="0"/>
              <a:t>bert</a:t>
            </a:r>
            <a:r>
              <a:rPr lang="cs-CZ" dirty="0" smtClean="0"/>
              <a:t>. </a:t>
            </a: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/>
              <a:t>j</a:t>
            </a:r>
            <a:r>
              <a:rPr lang="cs-CZ" dirty="0" smtClean="0"/>
              <a:t>elikož bydlíme na vesnici, tak se nám tu koček toulá mnoho – </a:t>
            </a:r>
            <a:r>
              <a:rPr lang="cs-CZ" dirty="0" err="1" smtClean="0"/>
              <a:t>líza</a:t>
            </a:r>
            <a:r>
              <a:rPr lang="cs-CZ" dirty="0" smtClean="0"/>
              <a:t>, micka i drápek. </a:t>
            </a:r>
            <a:r>
              <a:rPr lang="cs-CZ" dirty="0"/>
              <a:t>s</a:t>
            </a:r>
            <a:r>
              <a:rPr lang="cs-CZ" dirty="0" smtClean="0"/>
              <a:t> babičkou vyrazíme do </a:t>
            </a:r>
            <a:r>
              <a:rPr lang="cs-CZ" dirty="0" err="1" smtClean="0"/>
              <a:t>žďáru</a:t>
            </a:r>
            <a:r>
              <a:rPr lang="cs-CZ" dirty="0" smtClean="0"/>
              <a:t> nad </a:t>
            </a:r>
            <a:r>
              <a:rPr lang="cs-CZ" dirty="0" err="1" smtClean="0"/>
              <a:t>sázavou</a:t>
            </a:r>
            <a:r>
              <a:rPr lang="cs-CZ" dirty="0" smtClean="0"/>
              <a:t>, kde se výstava koná. Už se těším, jak si cestou přečtu staré pověsti české a celý den si užijeme.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680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Správný přepis – zkontroluj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dirty="0" smtClean="0"/>
              <a:t>Když </a:t>
            </a:r>
            <a:r>
              <a:rPr lang="cs-CZ" dirty="0"/>
              <a:t>jsme se ráno se sestrou </a:t>
            </a:r>
            <a:r>
              <a:rPr lang="cs-CZ" dirty="0" smtClean="0"/>
              <a:t>Květou </a:t>
            </a:r>
            <a:r>
              <a:rPr lang="cs-CZ" dirty="0"/>
              <a:t>probudili, </a:t>
            </a:r>
            <a:r>
              <a:rPr lang="cs-CZ" dirty="0" smtClean="0"/>
              <a:t>věděli jsme</a:t>
            </a:r>
            <a:r>
              <a:rPr lang="cs-CZ" dirty="0"/>
              <a:t>, že půjdeme s babičkou </a:t>
            </a:r>
            <a:r>
              <a:rPr lang="cs-CZ" dirty="0" smtClean="0"/>
              <a:t>Věrou </a:t>
            </a:r>
            <a:r>
              <a:rPr lang="cs-CZ" dirty="0"/>
              <a:t>na výstavu psů a koček. </a:t>
            </a:r>
            <a:r>
              <a:rPr lang="cs-CZ" dirty="0" smtClean="0"/>
              <a:t>My </a:t>
            </a:r>
            <a:r>
              <a:rPr lang="cs-CZ" dirty="0"/>
              <a:t>máme doma také psa. </a:t>
            </a:r>
            <a:r>
              <a:rPr lang="cs-CZ" dirty="0" smtClean="0"/>
              <a:t>Jmenuje </a:t>
            </a:r>
            <a:r>
              <a:rPr lang="cs-CZ" dirty="0"/>
              <a:t>se </a:t>
            </a:r>
            <a:r>
              <a:rPr lang="cs-CZ" dirty="0" smtClean="0"/>
              <a:t>Bert</a:t>
            </a:r>
            <a:r>
              <a:rPr lang="cs-CZ" dirty="0"/>
              <a:t>. </a:t>
            </a:r>
            <a:r>
              <a:rPr lang="cs-CZ" dirty="0" smtClean="0"/>
              <a:t>A </a:t>
            </a:r>
            <a:r>
              <a:rPr lang="cs-CZ" dirty="0"/>
              <a:t>jelikož bydlíme na vesnici, tak se nám tu koček toulá mnoho – </a:t>
            </a:r>
            <a:r>
              <a:rPr lang="cs-CZ" dirty="0" smtClean="0"/>
              <a:t>Líza</a:t>
            </a:r>
            <a:r>
              <a:rPr lang="cs-CZ" dirty="0"/>
              <a:t>, </a:t>
            </a:r>
            <a:r>
              <a:rPr lang="cs-CZ" dirty="0" smtClean="0"/>
              <a:t>Micka </a:t>
            </a:r>
            <a:r>
              <a:rPr lang="cs-CZ" dirty="0"/>
              <a:t>i </a:t>
            </a:r>
            <a:r>
              <a:rPr lang="cs-CZ" dirty="0" smtClean="0"/>
              <a:t>Drápek</a:t>
            </a:r>
            <a:r>
              <a:rPr lang="cs-CZ" dirty="0"/>
              <a:t>. S</a:t>
            </a:r>
            <a:r>
              <a:rPr lang="cs-CZ" dirty="0" smtClean="0"/>
              <a:t> </a:t>
            </a:r>
            <a:r>
              <a:rPr lang="cs-CZ" dirty="0"/>
              <a:t>babičkou vyrazíme do </a:t>
            </a:r>
            <a:r>
              <a:rPr lang="cs-CZ" dirty="0" smtClean="0"/>
              <a:t>Žďáru nad Sázavou</a:t>
            </a:r>
            <a:r>
              <a:rPr lang="cs-CZ" dirty="0"/>
              <a:t>, kde se výstava koná. Už se těším, jak si cestou přečtu </a:t>
            </a:r>
            <a:r>
              <a:rPr lang="cs-CZ" dirty="0" smtClean="0"/>
              <a:t>Staré </a:t>
            </a:r>
            <a:r>
              <a:rPr lang="cs-CZ" dirty="0"/>
              <a:t>pověsti české a celý den si užijeme.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83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Vypiš vlastní jména a zdůvodni do sešitu pravopis velkých písmen.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82296" indent="0">
              <a:buNone/>
            </a:pPr>
            <a:r>
              <a:rPr lang="cs-CZ" dirty="0" smtClean="0"/>
              <a:t>Po Velikonocích jsme začali ve třídě řešit, kam na třídní výlet. Třídní šprt Voráček, zvaný též Násobilka, snaživě navrhl návštěvu Památníku národního písemnictví v Praze. Cestou by se prý daly zvládnout ještě dva tři hrady, ráno třeba Kost a večer Trosky. Nakonec jsme přijali cestu do Žďárských vrchů. Ve zdraví jsme absolvovali nejvyšší vrchol Devět skal a ve vesničce Cikháj doplnili zásoby. Na závěr nás ještě čekala návštěva Muzea knihy.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11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82296" indent="0">
              <a:buNone/>
            </a:pPr>
            <a:r>
              <a:rPr lang="cs-CZ" dirty="0" smtClean="0"/>
              <a:t>Velikonoce – vlastní jméno svátku</a:t>
            </a:r>
          </a:p>
          <a:p>
            <a:pPr marL="82296" indent="0">
              <a:buNone/>
            </a:pPr>
            <a:r>
              <a:rPr lang="cs-CZ" dirty="0" smtClean="0"/>
              <a:t>Voráček = Násobilka – vlastní jméno a přezdívka</a:t>
            </a:r>
          </a:p>
          <a:p>
            <a:pPr marL="82296" indent="0">
              <a:buNone/>
            </a:pPr>
            <a:r>
              <a:rPr lang="cs-CZ" dirty="0" smtClean="0"/>
              <a:t>Památník národního písemnictví v Praze – název instituce – první písmeno je velké, potom až Praha – vlastní jméno města. </a:t>
            </a:r>
          </a:p>
          <a:p>
            <a:pPr marL="82296" indent="0">
              <a:buNone/>
            </a:pPr>
            <a:r>
              <a:rPr lang="cs-CZ" dirty="0" smtClean="0"/>
              <a:t>Kost, Trosky – vlastní jména hradů</a:t>
            </a:r>
          </a:p>
          <a:p>
            <a:pPr marL="82296" indent="0">
              <a:buNone/>
            </a:pPr>
            <a:r>
              <a:rPr lang="cs-CZ" dirty="0" smtClean="0"/>
              <a:t>Žďárské vrchy – vrch = obecné slovo,</a:t>
            </a:r>
          </a:p>
          <a:p>
            <a:pPr marL="82296" indent="0">
              <a:buNone/>
            </a:pPr>
            <a:r>
              <a:rPr lang="cs-CZ" dirty="0" smtClean="0"/>
              <a:t>Devět skal – vlastní jméno nejvyššího vrcholu, skála = obecné slovo</a:t>
            </a:r>
          </a:p>
          <a:p>
            <a:pPr marL="82296" indent="0">
              <a:buNone/>
            </a:pPr>
            <a:r>
              <a:rPr lang="cs-CZ" dirty="0" smtClean="0"/>
              <a:t>Cikháj – vlastní jméno vesnice</a:t>
            </a:r>
          </a:p>
          <a:p>
            <a:pPr marL="82296" indent="0">
              <a:buNone/>
            </a:pPr>
            <a:r>
              <a:rPr lang="cs-CZ" dirty="0" smtClean="0"/>
              <a:t>Muzeum knihy – jedinečné, vlastní jméno muzea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59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5910927"/>
              </p:ext>
            </p:extLst>
          </p:nvPr>
        </p:nvGraphicFramePr>
        <p:xfrm>
          <a:off x="1369036" y="3233738"/>
          <a:ext cx="6405925" cy="318973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DUM je určen k procvičování znalostí o pravopisu vlastních jmen. Obsahuje cvičení zjišťující úroveň znalostí o obecných a vlastních jménech. Formy práce jsou zde zvoleny: přepis, vyznačování a vypisování. 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39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57</TotalTime>
  <Words>564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Procvičování pravopisu velkých písmen</vt:lpstr>
      <vt:lpstr>Ve slovních spojeních podtrhni rovně všechna obecná slova a zakroužkuj velká písmena.</vt:lpstr>
      <vt:lpstr>Řešení:</vt:lpstr>
      <vt:lpstr>Přepiš text a vhodně zvol velká písmena</vt:lpstr>
      <vt:lpstr>Správný přepis – zkontroluj si</vt:lpstr>
      <vt:lpstr>Vypiš vlastní jména a zdůvodni do sešitu pravopis velkých písmen.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 velkých písmen – obecná</dc:title>
  <dc:creator>ntb</dc:creator>
  <cp:lastModifiedBy>ntb</cp:lastModifiedBy>
  <cp:revision>9</cp:revision>
  <dcterms:created xsi:type="dcterms:W3CDTF">2013-05-01T06:34:09Z</dcterms:created>
  <dcterms:modified xsi:type="dcterms:W3CDTF">2013-05-03T15:09:50Z</dcterms:modified>
</cp:coreProperties>
</file>