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7" r:id="rId3"/>
    <p:sldId id="260" r:id="rId4"/>
    <p:sldId id="261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F64966-0F49-4D44-8C53-11C1CA649B48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3DC7AC1-FBCB-4B6F-855F-186A750610AE}">
      <dgm:prSet custT="1"/>
      <dgm:spPr/>
      <dgm:t>
        <a:bodyPr/>
        <a:lstStyle/>
        <a:p>
          <a:pPr rtl="0"/>
          <a:r>
            <a:rPr lang="cs-CZ" sz="1800" dirty="0" smtClean="0"/>
            <a:t>Název školy : Základní škola Nový Kostel , okres Cheb</a:t>
          </a:r>
        </a:p>
        <a:p>
          <a:pPr rtl="0"/>
          <a:r>
            <a:rPr lang="cs-CZ" sz="1800" dirty="0" smtClean="0"/>
            <a:t>Autor : </a:t>
          </a:r>
          <a:r>
            <a:rPr lang="cs-CZ" sz="1800" smtClean="0"/>
            <a:t>Pavla Smrčková</a:t>
          </a:r>
          <a:endParaRPr lang="cs-CZ" sz="1800" dirty="0"/>
        </a:p>
      </dgm:t>
    </dgm:pt>
    <dgm:pt modelId="{C5B98BDE-371B-4010-933D-C2A9EDD6FB77}" type="parTrans" cxnId="{EC0799BE-CE7A-43C3-BD0C-46A89FD90D7A}">
      <dgm:prSet/>
      <dgm:spPr/>
      <dgm:t>
        <a:bodyPr/>
        <a:lstStyle/>
        <a:p>
          <a:endParaRPr lang="cs-CZ"/>
        </a:p>
      </dgm:t>
    </dgm:pt>
    <dgm:pt modelId="{C50E4856-4E74-4039-875B-390226A85AF7}" type="sibTrans" cxnId="{EC0799BE-CE7A-43C3-BD0C-46A89FD90D7A}">
      <dgm:prSet/>
      <dgm:spPr/>
      <dgm:t>
        <a:bodyPr/>
        <a:lstStyle/>
        <a:p>
          <a:endParaRPr lang="cs-CZ"/>
        </a:p>
      </dgm:t>
    </dgm:pt>
    <dgm:pt modelId="{3EAF3F2F-7F72-4A95-9294-1917942B2CB1}">
      <dgm:prSet custT="1"/>
      <dgm:spPr/>
      <dgm:t>
        <a:bodyPr/>
        <a:lstStyle/>
        <a:p>
          <a:pPr rtl="0"/>
          <a:r>
            <a:rPr lang="cs-CZ" sz="1400" dirty="0" smtClean="0"/>
            <a:t/>
          </a:r>
          <a:br>
            <a:rPr lang="cs-CZ" sz="1400" dirty="0" smtClean="0"/>
          </a:br>
          <a:r>
            <a:rPr lang="cs-CZ" sz="1800" dirty="0" smtClean="0"/>
            <a:t>Název materiálu : VY _32_INOVACE_ČESKÝ JAZYK PRO 2.ROČNÍK_02_VÝZNAM SLOVA</a:t>
          </a:r>
          <a:br>
            <a:rPr lang="cs-CZ" sz="1800" dirty="0" smtClean="0"/>
          </a:br>
          <a:r>
            <a:rPr lang="cs-CZ" sz="1800" dirty="0" smtClean="0"/>
            <a:t>Téma :  SLOVO A JEHO VÝZNAM </a:t>
          </a:r>
          <a:endParaRPr lang="cs-CZ" sz="1800" dirty="0">
            <a:solidFill>
              <a:srgbClr val="FF0000"/>
            </a:solidFill>
          </a:endParaRPr>
        </a:p>
      </dgm:t>
    </dgm:pt>
    <dgm:pt modelId="{28A9B809-1BAF-4072-A26B-CF9A96A3BB5D}" type="parTrans" cxnId="{A6EE5511-88EF-4A5A-8122-CC0D65EEDBB4}">
      <dgm:prSet/>
      <dgm:spPr/>
      <dgm:t>
        <a:bodyPr/>
        <a:lstStyle/>
        <a:p>
          <a:endParaRPr lang="cs-CZ"/>
        </a:p>
      </dgm:t>
    </dgm:pt>
    <dgm:pt modelId="{14F56625-D016-4BB7-8B17-8E927A326787}" type="sibTrans" cxnId="{A6EE5511-88EF-4A5A-8122-CC0D65EEDBB4}">
      <dgm:prSet/>
      <dgm:spPr/>
      <dgm:t>
        <a:bodyPr/>
        <a:lstStyle/>
        <a:p>
          <a:endParaRPr lang="cs-CZ"/>
        </a:p>
      </dgm:t>
    </dgm:pt>
    <dgm:pt modelId="{9D408994-0CE4-4F94-84EE-D04ECC50BF2C}">
      <dgm:prSet custT="1"/>
      <dgm:spPr/>
      <dgm:t>
        <a:bodyPr/>
        <a:lstStyle/>
        <a:p>
          <a:pPr rtl="0"/>
          <a:r>
            <a:rPr lang="cs-CZ" sz="1800" b="0" dirty="0" smtClean="0"/>
            <a:t>Číslo projektu:CZ.1.07/1.4.00/21.2737</a:t>
          </a:r>
          <a:endParaRPr lang="cs-CZ" sz="1800" b="0" dirty="0"/>
        </a:p>
      </dgm:t>
    </dgm:pt>
    <dgm:pt modelId="{952AC4A3-BE97-46BC-B935-C4223065DBB8}" type="parTrans" cxnId="{8FB4E8EC-8CED-4B2F-B2AA-689BCC3468F8}">
      <dgm:prSet/>
      <dgm:spPr/>
      <dgm:t>
        <a:bodyPr/>
        <a:lstStyle/>
        <a:p>
          <a:endParaRPr lang="cs-CZ"/>
        </a:p>
      </dgm:t>
    </dgm:pt>
    <dgm:pt modelId="{20492773-D875-438B-879E-B1F2A6400656}" type="sibTrans" cxnId="{8FB4E8EC-8CED-4B2F-B2AA-689BCC3468F8}">
      <dgm:prSet/>
      <dgm:spPr/>
      <dgm:t>
        <a:bodyPr/>
        <a:lstStyle/>
        <a:p>
          <a:endParaRPr lang="cs-CZ"/>
        </a:p>
      </dgm:t>
    </dgm:pt>
    <dgm:pt modelId="{6D737DE9-7818-43CF-BF3B-ACCEA1573666}" type="pres">
      <dgm:prSet presAssocID="{70F64966-0F49-4D44-8C53-11C1CA649B4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04082DD-CF4C-4B60-94B8-1B8ACDE336B6}" type="pres">
      <dgm:prSet presAssocID="{23DC7AC1-FBCB-4B6F-855F-186A750610AE}" presName="circle1" presStyleLbl="node1" presStyleIdx="0" presStyleCnt="3"/>
      <dgm:spPr/>
    </dgm:pt>
    <dgm:pt modelId="{2A389B58-FF89-428F-B684-09F8D46B5676}" type="pres">
      <dgm:prSet presAssocID="{23DC7AC1-FBCB-4B6F-855F-186A750610AE}" presName="space" presStyleCnt="0"/>
      <dgm:spPr/>
    </dgm:pt>
    <dgm:pt modelId="{198E47D5-457F-4B08-ADCA-D6368710DCB3}" type="pres">
      <dgm:prSet presAssocID="{23DC7AC1-FBCB-4B6F-855F-186A750610AE}" presName="rect1" presStyleLbl="alignAcc1" presStyleIdx="0" presStyleCnt="3" custLinFactNeighborX="881" custLinFactNeighborY="-1639"/>
      <dgm:spPr/>
      <dgm:t>
        <a:bodyPr/>
        <a:lstStyle/>
        <a:p>
          <a:endParaRPr lang="cs-CZ"/>
        </a:p>
      </dgm:t>
    </dgm:pt>
    <dgm:pt modelId="{209CE0A3-4F58-494D-8F21-C145536A1C70}" type="pres">
      <dgm:prSet presAssocID="{3EAF3F2F-7F72-4A95-9294-1917942B2CB1}" presName="vertSpace2" presStyleLbl="node1" presStyleIdx="0" presStyleCnt="3"/>
      <dgm:spPr/>
    </dgm:pt>
    <dgm:pt modelId="{18E2421A-04AA-49FB-8AB0-6EE67CEA1ABC}" type="pres">
      <dgm:prSet presAssocID="{3EAF3F2F-7F72-4A95-9294-1917942B2CB1}" presName="circle2" presStyleLbl="node1" presStyleIdx="1" presStyleCnt="3"/>
      <dgm:spPr/>
    </dgm:pt>
    <dgm:pt modelId="{DB1A312E-BBAC-49DF-82DF-7A1B699103CB}" type="pres">
      <dgm:prSet presAssocID="{3EAF3F2F-7F72-4A95-9294-1917942B2CB1}" presName="rect2" presStyleLbl="alignAcc1" presStyleIdx="1" presStyleCnt="3" custScaleY="80917" custLinFactNeighborX="1003" custLinFactNeighborY="-9261"/>
      <dgm:spPr/>
      <dgm:t>
        <a:bodyPr/>
        <a:lstStyle/>
        <a:p>
          <a:endParaRPr lang="cs-CZ"/>
        </a:p>
      </dgm:t>
    </dgm:pt>
    <dgm:pt modelId="{FD39CAEB-17DB-42BC-A234-2104C0C49A72}" type="pres">
      <dgm:prSet presAssocID="{9D408994-0CE4-4F94-84EE-D04ECC50BF2C}" presName="vertSpace3" presStyleLbl="node1" presStyleIdx="1" presStyleCnt="3"/>
      <dgm:spPr/>
    </dgm:pt>
    <dgm:pt modelId="{36653707-C0EE-4AA3-9209-542F656AA20F}" type="pres">
      <dgm:prSet presAssocID="{9D408994-0CE4-4F94-84EE-D04ECC50BF2C}" presName="circle3" presStyleLbl="node1" presStyleIdx="2" presStyleCnt="3"/>
      <dgm:spPr/>
    </dgm:pt>
    <dgm:pt modelId="{48AC7635-E465-42B3-B30A-000D925488DD}" type="pres">
      <dgm:prSet presAssocID="{9D408994-0CE4-4F94-84EE-D04ECC50BF2C}" presName="rect3" presStyleLbl="alignAcc1" presStyleIdx="2" presStyleCnt="3"/>
      <dgm:spPr/>
      <dgm:t>
        <a:bodyPr/>
        <a:lstStyle/>
        <a:p>
          <a:endParaRPr lang="cs-CZ"/>
        </a:p>
      </dgm:t>
    </dgm:pt>
    <dgm:pt modelId="{B1ACAD1B-B554-4042-B64C-B2EC4C16112E}" type="pres">
      <dgm:prSet presAssocID="{23DC7AC1-FBCB-4B6F-855F-186A750610AE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AAF360-CC53-4214-BCB5-85F0C2F997E7}" type="pres">
      <dgm:prSet presAssocID="{3EAF3F2F-7F72-4A95-9294-1917942B2CB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23F8F3-E4EB-49F8-A462-6282AC026BD5}" type="pres">
      <dgm:prSet presAssocID="{9D408994-0CE4-4F94-84EE-D04ECC50BF2C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C0799BE-CE7A-43C3-BD0C-46A89FD90D7A}" srcId="{70F64966-0F49-4D44-8C53-11C1CA649B48}" destId="{23DC7AC1-FBCB-4B6F-855F-186A750610AE}" srcOrd="0" destOrd="0" parTransId="{C5B98BDE-371B-4010-933D-C2A9EDD6FB77}" sibTransId="{C50E4856-4E74-4039-875B-390226A85AF7}"/>
    <dgm:cxn modelId="{07E0CBDA-293B-4B07-84AD-C483E724C949}" type="presOf" srcId="{3EAF3F2F-7F72-4A95-9294-1917942B2CB1}" destId="{DB1A312E-BBAC-49DF-82DF-7A1B699103CB}" srcOrd="0" destOrd="0" presId="urn:microsoft.com/office/officeart/2005/8/layout/target3"/>
    <dgm:cxn modelId="{E24932A9-39A1-4649-A278-742E0C6E6544}" type="presOf" srcId="{9D408994-0CE4-4F94-84EE-D04ECC50BF2C}" destId="{48AC7635-E465-42B3-B30A-000D925488DD}" srcOrd="0" destOrd="0" presId="urn:microsoft.com/office/officeart/2005/8/layout/target3"/>
    <dgm:cxn modelId="{5A8C9F79-570D-4229-AB6E-927C898C44DC}" type="presOf" srcId="{3EAF3F2F-7F72-4A95-9294-1917942B2CB1}" destId="{15AAF360-CC53-4214-BCB5-85F0C2F997E7}" srcOrd="1" destOrd="0" presId="urn:microsoft.com/office/officeart/2005/8/layout/target3"/>
    <dgm:cxn modelId="{A6EE5511-88EF-4A5A-8122-CC0D65EEDBB4}" srcId="{70F64966-0F49-4D44-8C53-11C1CA649B48}" destId="{3EAF3F2F-7F72-4A95-9294-1917942B2CB1}" srcOrd="1" destOrd="0" parTransId="{28A9B809-1BAF-4072-A26B-CF9A96A3BB5D}" sibTransId="{14F56625-D016-4BB7-8B17-8E927A326787}"/>
    <dgm:cxn modelId="{50E4BBAF-AC19-499F-9E3B-E9E48AE019E3}" type="presOf" srcId="{23DC7AC1-FBCB-4B6F-855F-186A750610AE}" destId="{198E47D5-457F-4B08-ADCA-D6368710DCB3}" srcOrd="0" destOrd="0" presId="urn:microsoft.com/office/officeart/2005/8/layout/target3"/>
    <dgm:cxn modelId="{9D376FAD-2FDA-48D3-A889-D895C7E80B53}" type="presOf" srcId="{70F64966-0F49-4D44-8C53-11C1CA649B48}" destId="{6D737DE9-7818-43CF-BF3B-ACCEA1573666}" srcOrd="0" destOrd="0" presId="urn:microsoft.com/office/officeart/2005/8/layout/target3"/>
    <dgm:cxn modelId="{8FB4E8EC-8CED-4B2F-B2AA-689BCC3468F8}" srcId="{70F64966-0F49-4D44-8C53-11C1CA649B48}" destId="{9D408994-0CE4-4F94-84EE-D04ECC50BF2C}" srcOrd="2" destOrd="0" parTransId="{952AC4A3-BE97-46BC-B935-C4223065DBB8}" sibTransId="{20492773-D875-438B-879E-B1F2A6400656}"/>
    <dgm:cxn modelId="{5CF4D637-403B-46EF-A64A-EFA62E131710}" type="presOf" srcId="{9D408994-0CE4-4F94-84EE-D04ECC50BF2C}" destId="{A523F8F3-E4EB-49F8-A462-6282AC026BD5}" srcOrd="1" destOrd="0" presId="urn:microsoft.com/office/officeart/2005/8/layout/target3"/>
    <dgm:cxn modelId="{F4A30C20-B1A6-4327-A450-2137F69DE8A8}" type="presOf" srcId="{23DC7AC1-FBCB-4B6F-855F-186A750610AE}" destId="{B1ACAD1B-B554-4042-B64C-B2EC4C16112E}" srcOrd="1" destOrd="0" presId="urn:microsoft.com/office/officeart/2005/8/layout/target3"/>
    <dgm:cxn modelId="{2BB32AE5-D9AB-4327-943D-8BA095BE9091}" type="presParOf" srcId="{6D737DE9-7818-43CF-BF3B-ACCEA1573666}" destId="{D04082DD-CF4C-4B60-94B8-1B8ACDE336B6}" srcOrd="0" destOrd="0" presId="urn:microsoft.com/office/officeart/2005/8/layout/target3"/>
    <dgm:cxn modelId="{5493767C-6A27-4E35-9331-71AC3A7DAA85}" type="presParOf" srcId="{6D737DE9-7818-43CF-BF3B-ACCEA1573666}" destId="{2A389B58-FF89-428F-B684-09F8D46B5676}" srcOrd="1" destOrd="0" presId="urn:microsoft.com/office/officeart/2005/8/layout/target3"/>
    <dgm:cxn modelId="{88051ED7-64D3-4B1F-804C-311F2BEF9A7D}" type="presParOf" srcId="{6D737DE9-7818-43CF-BF3B-ACCEA1573666}" destId="{198E47D5-457F-4B08-ADCA-D6368710DCB3}" srcOrd="2" destOrd="0" presId="urn:microsoft.com/office/officeart/2005/8/layout/target3"/>
    <dgm:cxn modelId="{D4F15466-58EA-4978-96E6-2362CB98331F}" type="presParOf" srcId="{6D737DE9-7818-43CF-BF3B-ACCEA1573666}" destId="{209CE0A3-4F58-494D-8F21-C145536A1C70}" srcOrd="3" destOrd="0" presId="urn:microsoft.com/office/officeart/2005/8/layout/target3"/>
    <dgm:cxn modelId="{96255A49-5E8B-4D54-889F-BEA3119A4205}" type="presParOf" srcId="{6D737DE9-7818-43CF-BF3B-ACCEA1573666}" destId="{18E2421A-04AA-49FB-8AB0-6EE67CEA1ABC}" srcOrd="4" destOrd="0" presId="urn:microsoft.com/office/officeart/2005/8/layout/target3"/>
    <dgm:cxn modelId="{916355AF-CFF6-4BF3-8ABA-86ACACDCD10C}" type="presParOf" srcId="{6D737DE9-7818-43CF-BF3B-ACCEA1573666}" destId="{DB1A312E-BBAC-49DF-82DF-7A1B699103CB}" srcOrd="5" destOrd="0" presId="urn:microsoft.com/office/officeart/2005/8/layout/target3"/>
    <dgm:cxn modelId="{29D07AE9-9C42-4A0F-AC2C-EF8F1D112084}" type="presParOf" srcId="{6D737DE9-7818-43CF-BF3B-ACCEA1573666}" destId="{FD39CAEB-17DB-42BC-A234-2104C0C49A72}" srcOrd="6" destOrd="0" presId="urn:microsoft.com/office/officeart/2005/8/layout/target3"/>
    <dgm:cxn modelId="{0ED4D0BE-FE38-44CC-827E-73880AA7B9D1}" type="presParOf" srcId="{6D737DE9-7818-43CF-BF3B-ACCEA1573666}" destId="{36653707-C0EE-4AA3-9209-542F656AA20F}" srcOrd="7" destOrd="0" presId="urn:microsoft.com/office/officeart/2005/8/layout/target3"/>
    <dgm:cxn modelId="{FC462A70-991C-47E9-B155-7EF71D1881A4}" type="presParOf" srcId="{6D737DE9-7818-43CF-BF3B-ACCEA1573666}" destId="{48AC7635-E465-42B3-B30A-000D925488DD}" srcOrd="8" destOrd="0" presId="urn:microsoft.com/office/officeart/2005/8/layout/target3"/>
    <dgm:cxn modelId="{913DD8AA-67CD-4436-89CB-C0196E0A3CFE}" type="presParOf" srcId="{6D737DE9-7818-43CF-BF3B-ACCEA1573666}" destId="{B1ACAD1B-B554-4042-B64C-B2EC4C16112E}" srcOrd="9" destOrd="0" presId="urn:microsoft.com/office/officeart/2005/8/layout/target3"/>
    <dgm:cxn modelId="{093BADA1-28A1-4D1A-A3ED-5A900EA2940A}" type="presParOf" srcId="{6D737DE9-7818-43CF-BF3B-ACCEA1573666}" destId="{15AAF360-CC53-4214-BCB5-85F0C2F997E7}" srcOrd="10" destOrd="0" presId="urn:microsoft.com/office/officeart/2005/8/layout/target3"/>
    <dgm:cxn modelId="{2EF9EB24-056B-406F-9DCC-459FA4E08F37}" type="presParOf" srcId="{6D737DE9-7818-43CF-BF3B-ACCEA1573666}" destId="{A523F8F3-E4EB-49F8-A462-6282AC026BD5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4082DD-CF4C-4B60-94B8-1B8ACDE336B6}">
      <dsp:nvSpPr>
        <dsp:cNvPr id="0" name=""/>
        <dsp:cNvSpPr/>
      </dsp:nvSpPr>
      <dsp:spPr>
        <a:xfrm>
          <a:off x="0" y="0"/>
          <a:ext cx="4392488" cy="43924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8E47D5-457F-4B08-ADCA-D6368710DCB3}">
      <dsp:nvSpPr>
        <dsp:cNvPr id="0" name=""/>
        <dsp:cNvSpPr/>
      </dsp:nvSpPr>
      <dsp:spPr>
        <a:xfrm>
          <a:off x="2196244" y="0"/>
          <a:ext cx="5652628" cy="43924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 : Základní škola Nový Kostel , okres Cheb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 : </a:t>
          </a:r>
          <a:r>
            <a:rPr lang="cs-CZ" sz="1800" kern="1200" smtClean="0"/>
            <a:t>Pavla Smrčková</a:t>
          </a:r>
          <a:endParaRPr lang="cs-CZ" sz="1800" kern="1200" dirty="0"/>
        </a:p>
      </dsp:txBody>
      <dsp:txXfrm>
        <a:off x="2196244" y="0"/>
        <a:ext cx="5652628" cy="1317749"/>
      </dsp:txXfrm>
    </dsp:sp>
    <dsp:sp modelId="{18E2421A-04AA-49FB-8AB0-6EE67CEA1ABC}">
      <dsp:nvSpPr>
        <dsp:cNvPr id="0" name=""/>
        <dsp:cNvSpPr/>
      </dsp:nvSpPr>
      <dsp:spPr>
        <a:xfrm>
          <a:off x="768686" y="1317749"/>
          <a:ext cx="2855114" cy="28551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1A312E-BBAC-49DF-82DF-7A1B699103CB}">
      <dsp:nvSpPr>
        <dsp:cNvPr id="0" name=""/>
        <dsp:cNvSpPr/>
      </dsp:nvSpPr>
      <dsp:spPr>
        <a:xfrm>
          <a:off x="2196244" y="1325757"/>
          <a:ext cx="5652628" cy="23102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/>
          </a:r>
          <a:br>
            <a:rPr lang="cs-CZ" sz="1400" kern="1200" dirty="0" smtClean="0"/>
          </a:br>
          <a:r>
            <a:rPr lang="cs-CZ" sz="1800" kern="1200" dirty="0" smtClean="0"/>
            <a:t>Název materiálu : VY _32_INOVACE_ČESKÝ JAZYK PRO 2.ROČNÍK_02_VÝZNAM SLOVA</a:t>
          </a:r>
          <a:br>
            <a:rPr lang="cs-CZ" sz="1800" kern="1200" dirty="0" smtClean="0"/>
          </a:br>
          <a:r>
            <a:rPr lang="cs-CZ" sz="1800" kern="1200" dirty="0" smtClean="0"/>
            <a:t>Téma :  SLOVO A JEHO VÝZNAM </a:t>
          </a:r>
          <a:endParaRPr lang="cs-CZ" sz="1800" kern="1200" dirty="0">
            <a:solidFill>
              <a:srgbClr val="FF0000"/>
            </a:solidFill>
          </a:endParaRPr>
        </a:p>
      </dsp:txBody>
      <dsp:txXfrm>
        <a:off x="2196244" y="1325757"/>
        <a:ext cx="5652628" cy="1066279"/>
      </dsp:txXfrm>
    </dsp:sp>
    <dsp:sp modelId="{36653707-C0EE-4AA3-9209-542F656AA20F}">
      <dsp:nvSpPr>
        <dsp:cNvPr id="0" name=""/>
        <dsp:cNvSpPr/>
      </dsp:nvSpPr>
      <dsp:spPr>
        <a:xfrm>
          <a:off x="1537371" y="2635494"/>
          <a:ext cx="1317745" cy="131774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AC7635-E465-42B3-B30A-000D925488DD}">
      <dsp:nvSpPr>
        <dsp:cNvPr id="0" name=""/>
        <dsp:cNvSpPr/>
      </dsp:nvSpPr>
      <dsp:spPr>
        <a:xfrm>
          <a:off x="2196244" y="2635494"/>
          <a:ext cx="5652628" cy="131774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0" kern="1200" dirty="0" smtClean="0"/>
            <a:t>Číslo projektu:CZ.1.07/1.4.00/21.2737</a:t>
          </a:r>
          <a:endParaRPr lang="cs-CZ" sz="1800" b="0" kern="1200" dirty="0"/>
        </a:p>
      </dsp:txBody>
      <dsp:txXfrm>
        <a:off x="2196244" y="2635494"/>
        <a:ext cx="5652628" cy="13177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E8DAFD8-2715-4A5A-A88E-5AE1FE83895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3" Type="http://schemas.openxmlformats.org/officeDocument/2006/relationships/image" Target="../media/image4.png"/><Relationship Id="rId7" Type="http://schemas.openxmlformats.org/officeDocument/2006/relationships/image" Target="../media/image8.wmf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" Type="http://schemas.openxmlformats.org/officeDocument/2006/relationships/image" Target="../media/image3.wmf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image" Target="../media/image6.wmf"/><Relationship Id="rId15" Type="http://schemas.openxmlformats.org/officeDocument/2006/relationships/image" Target="../media/image16.jpeg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3" Type="http://schemas.openxmlformats.org/officeDocument/2006/relationships/image" Target="../media/image4.png"/><Relationship Id="rId7" Type="http://schemas.openxmlformats.org/officeDocument/2006/relationships/image" Target="../media/image8.wmf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" Type="http://schemas.openxmlformats.org/officeDocument/2006/relationships/image" Target="../media/image3.wmf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11" Type="http://schemas.openxmlformats.org/officeDocument/2006/relationships/image" Target="../media/image19.jpeg"/><Relationship Id="rId5" Type="http://schemas.openxmlformats.org/officeDocument/2006/relationships/image" Target="../media/image6.wmf"/><Relationship Id="rId15" Type="http://schemas.openxmlformats.org/officeDocument/2006/relationships/image" Target="../media/image16.jpeg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81888144"/>
              </p:ext>
            </p:extLst>
          </p:nvPr>
        </p:nvGraphicFramePr>
        <p:xfrm>
          <a:off x="611560" y="332656"/>
          <a:ext cx="7848872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1043608" y="5877272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Anotace : Prezentace slouží k procvičování slov souřadných a nadřazených</a:t>
            </a:r>
          </a:p>
          <a:p>
            <a:r>
              <a:rPr lang="cs-CZ" smtClean="0"/>
              <a:t> </a:t>
            </a:r>
            <a:endParaRPr lang="cs-CZ" dirty="0"/>
          </a:p>
        </p:txBody>
      </p:sp>
      <p:pic>
        <p:nvPicPr>
          <p:cNvPr id="6" name="Picture 2" descr="http://www.sostrebon.cz/userfiles/logo%20OPVK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800275"/>
            <a:ext cx="2808312" cy="73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855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716" y="44288"/>
            <a:ext cx="3272292" cy="1224471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Co do aktovky nepatří ?</a:t>
            </a:r>
            <a:endParaRPr lang="cs-CZ" dirty="0"/>
          </a:p>
        </p:txBody>
      </p:sp>
      <p:pic>
        <p:nvPicPr>
          <p:cNvPr id="1026" name="Picture 2" descr="C:\Documents and Settings\Uzivatel\Local Settings\Temporary Internet Files\Content.IE5\1J349QKF\MC9002373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941" y="5629135"/>
            <a:ext cx="1327002" cy="106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Uzivatel\Local Settings\Temporary Internet Files\Content.IE5\S5IK4ES4\MC9004417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99209">
            <a:off x="305997" y="4698326"/>
            <a:ext cx="1306867" cy="1306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Uzivatel\Local Settings\Temporary Internet Files\Content.IE5\1J349QKF\MC9002327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81310">
            <a:off x="7877634" y="931107"/>
            <a:ext cx="928237" cy="1402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Uzivatel\Local Settings\Temporary Internet Files\Content.IE5\1J349QKF\MC90023408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124">
            <a:off x="1186889" y="2176164"/>
            <a:ext cx="1397645" cy="1233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Uzivatel\Local Settings\Temporary Internet Files\Content.IE5\DXK6N9FS\MC90044134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236" y="5492699"/>
            <a:ext cx="1201284" cy="1201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Uzivatel\Local Settings\Temporary Internet Files\Content.IE5\S5IK4ES4\MC90023068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560" y="3699219"/>
            <a:ext cx="1210864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Uzivatel\Local Settings\Temporary Internet Files\Content.IE5\D5UQKKW9\MC90035571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8924">
            <a:off x="6687833" y="795627"/>
            <a:ext cx="795736" cy="140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Uzivatel\Local Settings\Temporary Internet Files\Content.IE5\D5UQKKW9\MC90035196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711" y="5351759"/>
            <a:ext cx="1354961" cy="100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Uzivatel\Local Settings\Temporary Internet Files\Content.IE5\1J349QKF\MC90029067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6887">
            <a:off x="6884855" y="4193059"/>
            <a:ext cx="1835697" cy="1074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Uzivatel\Local Settings\Temporary Internet Files\Content.IE5\S5IK4ES4\MP900341713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601">
            <a:off x="3878169" y="5347449"/>
            <a:ext cx="862354" cy="1208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Documents and Settings\Uzivatel\Local Settings\Temporary Internet Files\Content.IE5\1J349QKF\MP900439428[1]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2" t="5835" r="25894" b="10221"/>
          <a:stretch/>
        </p:blipFill>
        <p:spPr bwMode="auto">
          <a:xfrm rot="674717">
            <a:off x="3689152" y="1607168"/>
            <a:ext cx="2887447" cy="3445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Documents and Settings\Uzivatel\Local Settings\Temporary Internet Files\Content.IE5\S5IK4ES4\MC900232727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52" y="3205379"/>
            <a:ext cx="968996" cy="987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Documents and Settings\Uzivatel\Local Settings\Temporary Internet Files\Content.IE5\DXK6N9FS\MC900232723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65618">
            <a:off x="2888512" y="1568585"/>
            <a:ext cx="1460273" cy="76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Documents and Settings\Uzivatel\Local Settings\Temporary Internet Files\Content.IE5\S5IK4ES4\MP900341493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93586">
            <a:off x="464023" y="1102599"/>
            <a:ext cx="910250" cy="1275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Documents and Settings\Uzivatel\Local Settings\Temporary Internet Files\Content.IE5\DXK6N9FS\MP900387581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3908">
            <a:off x="7262267" y="2520531"/>
            <a:ext cx="1080871" cy="1514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Documents and Settings\Uzivatel\Local Settings\Temporary Internet Files\Content.IE5\D5UQKKW9\MP900398803[1]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551" y="533184"/>
            <a:ext cx="1667370" cy="119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397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9" y="116632"/>
            <a:ext cx="3208400" cy="124207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Máte to správně ?</a:t>
            </a:r>
            <a:endParaRPr lang="cs-CZ" dirty="0"/>
          </a:p>
        </p:txBody>
      </p:sp>
      <p:pic>
        <p:nvPicPr>
          <p:cNvPr id="1026" name="Picture 2" descr="C:\Documents and Settings\Uzivatel\Local Settings\Temporary Internet Files\Content.IE5\1J349QKF\MC9002373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941" y="5629135"/>
            <a:ext cx="1327002" cy="106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Uzivatel\Local Settings\Temporary Internet Files\Content.IE5\S5IK4ES4\MC9004417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99209">
            <a:off x="157979" y="4981743"/>
            <a:ext cx="1496582" cy="1496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Uzivatel\Local Settings\Temporary Internet Files\Content.IE5\1J349QKF\MC9002327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81310">
            <a:off x="7877634" y="931107"/>
            <a:ext cx="928237" cy="1402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Uzivatel\Local Settings\Temporary Internet Files\Content.IE5\1J349QKF\MC90023408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124">
            <a:off x="1186889" y="2176164"/>
            <a:ext cx="1397645" cy="1233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Uzivatel\Local Settings\Temporary Internet Files\Content.IE5\DXK6N9FS\MC90044134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401" y="5301343"/>
            <a:ext cx="1353416" cy="135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Uzivatel\Local Settings\Temporary Internet Files\Content.IE5\S5IK4ES4\MC90023068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560" y="3699219"/>
            <a:ext cx="1210864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Uzivatel\Local Settings\Temporary Internet Files\Content.IE5\D5UQKKW9\MC90035571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8924">
            <a:off x="6663151" y="795627"/>
            <a:ext cx="795736" cy="140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Uzivatel\Local Settings\Temporary Internet Files\Content.IE5\D5UQKKW9\MC90035196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74843">
            <a:off x="1699606" y="5209468"/>
            <a:ext cx="1547203" cy="114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Uzivatel\Local Settings\Temporary Internet Files\Content.IE5\1J349QKF\MC90029067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6887">
            <a:off x="6884855" y="4193059"/>
            <a:ext cx="1835697" cy="1074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Uzivatel\Local Settings\Temporary Internet Files\Content.IE5\S5IK4ES4\MP900341713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601">
            <a:off x="3938173" y="5155150"/>
            <a:ext cx="1056057" cy="148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Documents and Settings\Uzivatel\Local Settings\Temporary Internet Files\Content.IE5\1J349QKF\MP900439428[1]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2" t="5835" r="25894" b="10221"/>
          <a:stretch/>
        </p:blipFill>
        <p:spPr bwMode="auto">
          <a:xfrm rot="674717">
            <a:off x="3689152" y="1607168"/>
            <a:ext cx="2887447" cy="3445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Documents and Settings\Uzivatel\Local Settings\Temporary Internet Files\Content.IE5\S5IK4ES4\MC900232727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32" y="3541682"/>
            <a:ext cx="1166377" cy="118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Documents and Settings\Uzivatel\Local Settings\Temporary Internet Files\Content.IE5\DXK6N9FS\MC900232723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65618">
            <a:off x="2929407" y="2022173"/>
            <a:ext cx="1460273" cy="76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Documents and Settings\Uzivatel\Local Settings\Temporary Internet Files\Content.IE5\S5IK4ES4\MP900341493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64023" y="1102599"/>
            <a:ext cx="910250" cy="1275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Documents and Settings\Uzivatel\Local Settings\Temporary Internet Files\Content.IE5\DXK6N9FS\MP900387581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3908">
            <a:off x="7262267" y="2520531"/>
            <a:ext cx="1080871" cy="1514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Documents and Settings\Uzivatel\Local Settings\Temporary Internet Files\Content.IE5\D5UQKKW9\MP900398803[1]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523" y="684890"/>
            <a:ext cx="1667370" cy="119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4898600" y="476672"/>
            <a:ext cx="1401592" cy="12637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endCxn id="1028" idx="2"/>
          </p:cNvCxnSpPr>
          <p:nvPr/>
        </p:nvCxnSpPr>
        <p:spPr>
          <a:xfrm>
            <a:off x="6454893" y="476672"/>
            <a:ext cx="1303190" cy="15439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2051720" y="3699219"/>
            <a:ext cx="1559307" cy="10313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395536" y="3699219"/>
            <a:ext cx="1368152" cy="1080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635284" y="4955429"/>
            <a:ext cx="1661833" cy="15492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732285" y="5425577"/>
            <a:ext cx="1374203" cy="11310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7500941" y="5629135"/>
            <a:ext cx="1535555" cy="10648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7106488" y="2520210"/>
            <a:ext cx="1497960" cy="15153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21990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Zdroj : </a:t>
            </a:r>
            <a:r>
              <a:rPr lang="cs-CZ" sz="1400" smtClean="0"/>
              <a:t>galerie  Office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7805136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106</TotalTime>
  <Words>40</Words>
  <Application>Microsoft Office PowerPoint</Application>
  <PresentationFormat>Předvádění na obrazovce (4:3)</PresentationFormat>
  <Paragraphs>9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Slunovrat</vt:lpstr>
      <vt:lpstr>Prezentace aplikace PowerPoint</vt:lpstr>
      <vt:lpstr>Co do aktovky nepatří ?</vt:lpstr>
      <vt:lpstr>Máte to správně ?</vt:lpstr>
      <vt:lpstr>Zdroj : galerie  Office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Maminka</dc:creator>
  <cp:lastModifiedBy>Maminka</cp:lastModifiedBy>
  <cp:revision>16</cp:revision>
  <dcterms:created xsi:type="dcterms:W3CDTF">2011-10-19T15:07:13Z</dcterms:created>
  <dcterms:modified xsi:type="dcterms:W3CDTF">2012-01-24T17:00:18Z</dcterms:modified>
</cp:coreProperties>
</file>