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4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9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4" Type="http://schemas.openxmlformats.org/officeDocument/2006/relationships/image" Target="../media/image23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12" Type="http://schemas.openxmlformats.org/officeDocument/2006/relationships/image" Target="../media/image35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6" Type="http://schemas.openxmlformats.org/officeDocument/2006/relationships/image" Target="../media/image29.wmf"/><Relationship Id="rId11" Type="http://schemas.openxmlformats.org/officeDocument/2006/relationships/image" Target="../media/image34.wmf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wmf"/><Relationship Id="rId7" Type="http://schemas.openxmlformats.org/officeDocument/2006/relationships/image" Target="../media/image42.wmf"/><Relationship Id="rId2" Type="http://schemas.openxmlformats.org/officeDocument/2006/relationships/image" Target="../media/image37.wmf"/><Relationship Id="rId1" Type="http://schemas.openxmlformats.org/officeDocument/2006/relationships/image" Target="../media/image36.wmf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39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46.wmf"/><Relationship Id="rId7" Type="http://schemas.openxmlformats.org/officeDocument/2006/relationships/image" Target="../media/image50.wmf"/><Relationship Id="rId2" Type="http://schemas.openxmlformats.org/officeDocument/2006/relationships/image" Target="../media/image45.wmf"/><Relationship Id="rId1" Type="http://schemas.openxmlformats.org/officeDocument/2006/relationships/image" Target="../media/image44.wmf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10" Type="http://schemas.openxmlformats.org/officeDocument/2006/relationships/image" Target="../media/image53.wmf"/><Relationship Id="rId4" Type="http://schemas.openxmlformats.org/officeDocument/2006/relationships/image" Target="../media/image47.wmf"/><Relationship Id="rId9" Type="http://schemas.openxmlformats.org/officeDocument/2006/relationships/image" Target="../media/image52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13" Type="http://schemas.openxmlformats.org/officeDocument/2006/relationships/image" Target="../media/image66.wmf"/><Relationship Id="rId3" Type="http://schemas.openxmlformats.org/officeDocument/2006/relationships/image" Target="../media/image56.wmf"/><Relationship Id="rId7" Type="http://schemas.openxmlformats.org/officeDocument/2006/relationships/image" Target="../media/image60.wmf"/><Relationship Id="rId12" Type="http://schemas.openxmlformats.org/officeDocument/2006/relationships/image" Target="../media/image65.wmf"/><Relationship Id="rId2" Type="http://schemas.openxmlformats.org/officeDocument/2006/relationships/image" Target="../media/image55.wmf"/><Relationship Id="rId1" Type="http://schemas.openxmlformats.org/officeDocument/2006/relationships/image" Target="../media/image54.wmf"/><Relationship Id="rId6" Type="http://schemas.openxmlformats.org/officeDocument/2006/relationships/image" Target="../media/image59.wmf"/><Relationship Id="rId11" Type="http://schemas.openxmlformats.org/officeDocument/2006/relationships/image" Target="../media/image64.wmf"/><Relationship Id="rId5" Type="http://schemas.openxmlformats.org/officeDocument/2006/relationships/image" Target="../media/image58.wmf"/><Relationship Id="rId10" Type="http://schemas.openxmlformats.org/officeDocument/2006/relationships/image" Target="../media/image63.wmf"/><Relationship Id="rId4" Type="http://schemas.openxmlformats.org/officeDocument/2006/relationships/image" Target="../media/image57.wmf"/><Relationship Id="rId9" Type="http://schemas.openxmlformats.org/officeDocument/2006/relationships/image" Target="../media/image62.wmf"/><Relationship Id="rId14" Type="http://schemas.openxmlformats.org/officeDocument/2006/relationships/image" Target="../media/image6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717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518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12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976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32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049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53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435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381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017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3973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218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5F0E5BE-51B5-47F4-A84F-241E2B242C25}" type="datetimeFigureOut">
              <a:rPr lang="cs-CZ" smtClean="0"/>
              <a:t>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5B503557-330B-4C25-B1C1-7503AC4633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12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.wmf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5.bin"/><Relationship Id="rId10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7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14.bin"/><Relationship Id="rId18" Type="http://schemas.openxmlformats.org/officeDocument/2006/relationships/image" Target="../media/image14.wmf"/><Relationship Id="rId26" Type="http://schemas.openxmlformats.org/officeDocument/2006/relationships/image" Target="../media/image18.wmf"/><Relationship Id="rId3" Type="http://schemas.openxmlformats.org/officeDocument/2006/relationships/oleObject" Target="../embeddings/oleObject9.bin"/><Relationship Id="rId21" Type="http://schemas.openxmlformats.org/officeDocument/2006/relationships/oleObject" Target="../embeddings/oleObject18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11.wmf"/><Relationship Id="rId17" Type="http://schemas.openxmlformats.org/officeDocument/2006/relationships/oleObject" Target="../embeddings/oleObject16.bin"/><Relationship Id="rId25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.wmf"/><Relationship Id="rId20" Type="http://schemas.openxmlformats.org/officeDocument/2006/relationships/image" Target="../media/image15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13.bin"/><Relationship Id="rId24" Type="http://schemas.openxmlformats.org/officeDocument/2006/relationships/image" Target="../media/image17.wmf"/><Relationship Id="rId5" Type="http://schemas.openxmlformats.org/officeDocument/2006/relationships/oleObject" Target="../embeddings/oleObject10.bin"/><Relationship Id="rId15" Type="http://schemas.openxmlformats.org/officeDocument/2006/relationships/oleObject" Target="../embeddings/oleObject15.bin"/><Relationship Id="rId23" Type="http://schemas.openxmlformats.org/officeDocument/2006/relationships/oleObject" Target="../embeddings/oleObject19.bin"/><Relationship Id="rId28" Type="http://schemas.openxmlformats.org/officeDocument/2006/relationships/image" Target="../media/image19.wmf"/><Relationship Id="rId10" Type="http://schemas.openxmlformats.org/officeDocument/2006/relationships/image" Target="../media/image10.wmf"/><Relationship Id="rId19" Type="http://schemas.openxmlformats.org/officeDocument/2006/relationships/oleObject" Target="../embeddings/oleObject17.bin"/><Relationship Id="rId4" Type="http://schemas.openxmlformats.org/officeDocument/2006/relationships/image" Target="../media/image7.wmf"/><Relationship Id="rId9" Type="http://schemas.openxmlformats.org/officeDocument/2006/relationships/oleObject" Target="../embeddings/oleObject12.bin"/><Relationship Id="rId14" Type="http://schemas.openxmlformats.org/officeDocument/2006/relationships/image" Target="../media/image12.wmf"/><Relationship Id="rId22" Type="http://schemas.openxmlformats.org/officeDocument/2006/relationships/image" Target="../media/image16.wmf"/><Relationship Id="rId27" Type="http://schemas.openxmlformats.org/officeDocument/2006/relationships/oleObject" Target="../embeddings/oleObject21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23.bin"/><Relationship Id="rId10" Type="http://schemas.openxmlformats.org/officeDocument/2006/relationships/image" Target="../media/image23.wmf"/><Relationship Id="rId4" Type="http://schemas.openxmlformats.org/officeDocument/2006/relationships/image" Target="../media/image20.wmf"/><Relationship Id="rId9" Type="http://schemas.openxmlformats.org/officeDocument/2006/relationships/oleObject" Target="../embeddings/oleObject25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oleObject" Target="../embeddings/oleObject31.bin"/><Relationship Id="rId18" Type="http://schemas.openxmlformats.org/officeDocument/2006/relationships/image" Target="../media/image31.wmf"/><Relationship Id="rId26" Type="http://schemas.openxmlformats.org/officeDocument/2006/relationships/image" Target="../media/image35.wmf"/><Relationship Id="rId3" Type="http://schemas.openxmlformats.org/officeDocument/2006/relationships/oleObject" Target="../embeddings/oleObject26.bin"/><Relationship Id="rId21" Type="http://schemas.openxmlformats.org/officeDocument/2006/relationships/oleObject" Target="../embeddings/oleObject35.bin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28.wmf"/><Relationship Id="rId17" Type="http://schemas.openxmlformats.org/officeDocument/2006/relationships/oleObject" Target="../embeddings/oleObject33.bin"/><Relationship Id="rId25" Type="http://schemas.openxmlformats.org/officeDocument/2006/relationships/oleObject" Target="../embeddings/oleObject37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0.wmf"/><Relationship Id="rId20" Type="http://schemas.openxmlformats.org/officeDocument/2006/relationships/image" Target="../media/image32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25.wmf"/><Relationship Id="rId11" Type="http://schemas.openxmlformats.org/officeDocument/2006/relationships/oleObject" Target="../embeddings/oleObject30.bin"/><Relationship Id="rId24" Type="http://schemas.openxmlformats.org/officeDocument/2006/relationships/image" Target="../media/image34.wmf"/><Relationship Id="rId5" Type="http://schemas.openxmlformats.org/officeDocument/2006/relationships/oleObject" Target="../embeddings/oleObject27.bin"/><Relationship Id="rId15" Type="http://schemas.openxmlformats.org/officeDocument/2006/relationships/oleObject" Target="../embeddings/oleObject32.bin"/><Relationship Id="rId23" Type="http://schemas.openxmlformats.org/officeDocument/2006/relationships/oleObject" Target="../embeddings/oleObject36.bin"/><Relationship Id="rId10" Type="http://schemas.openxmlformats.org/officeDocument/2006/relationships/image" Target="../media/image27.wmf"/><Relationship Id="rId19" Type="http://schemas.openxmlformats.org/officeDocument/2006/relationships/oleObject" Target="../embeddings/oleObject34.bin"/><Relationship Id="rId4" Type="http://schemas.openxmlformats.org/officeDocument/2006/relationships/image" Target="../media/image24.wmf"/><Relationship Id="rId9" Type="http://schemas.openxmlformats.org/officeDocument/2006/relationships/oleObject" Target="../embeddings/oleObject29.bin"/><Relationship Id="rId14" Type="http://schemas.openxmlformats.org/officeDocument/2006/relationships/image" Target="../media/image29.wmf"/><Relationship Id="rId22" Type="http://schemas.openxmlformats.org/officeDocument/2006/relationships/image" Target="../media/image3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13" Type="http://schemas.openxmlformats.org/officeDocument/2006/relationships/oleObject" Target="../embeddings/oleObject43.bin"/><Relationship Id="rId18" Type="http://schemas.openxmlformats.org/officeDocument/2006/relationships/image" Target="../media/image43.wmf"/><Relationship Id="rId3" Type="http://schemas.openxmlformats.org/officeDocument/2006/relationships/oleObject" Target="../embeddings/oleObject38.bin"/><Relationship Id="rId7" Type="http://schemas.openxmlformats.org/officeDocument/2006/relationships/oleObject" Target="../embeddings/oleObject40.bin"/><Relationship Id="rId12" Type="http://schemas.openxmlformats.org/officeDocument/2006/relationships/image" Target="../media/image40.wmf"/><Relationship Id="rId17" Type="http://schemas.openxmlformats.org/officeDocument/2006/relationships/oleObject" Target="../embeddings/oleObject45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2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37.wmf"/><Relationship Id="rId11" Type="http://schemas.openxmlformats.org/officeDocument/2006/relationships/oleObject" Target="../embeddings/oleObject42.bin"/><Relationship Id="rId5" Type="http://schemas.openxmlformats.org/officeDocument/2006/relationships/oleObject" Target="../embeddings/oleObject39.bin"/><Relationship Id="rId15" Type="http://schemas.openxmlformats.org/officeDocument/2006/relationships/oleObject" Target="../embeddings/oleObject44.bin"/><Relationship Id="rId10" Type="http://schemas.openxmlformats.org/officeDocument/2006/relationships/image" Target="../media/image39.wmf"/><Relationship Id="rId4" Type="http://schemas.openxmlformats.org/officeDocument/2006/relationships/image" Target="../media/image36.wmf"/><Relationship Id="rId9" Type="http://schemas.openxmlformats.org/officeDocument/2006/relationships/oleObject" Target="../embeddings/oleObject41.bin"/><Relationship Id="rId14" Type="http://schemas.openxmlformats.org/officeDocument/2006/relationships/image" Target="../media/image4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wmf"/><Relationship Id="rId13" Type="http://schemas.openxmlformats.org/officeDocument/2006/relationships/oleObject" Target="../embeddings/oleObject51.bin"/><Relationship Id="rId18" Type="http://schemas.openxmlformats.org/officeDocument/2006/relationships/image" Target="../media/image51.wmf"/><Relationship Id="rId3" Type="http://schemas.openxmlformats.org/officeDocument/2006/relationships/oleObject" Target="../embeddings/oleObject46.bin"/><Relationship Id="rId21" Type="http://schemas.openxmlformats.org/officeDocument/2006/relationships/oleObject" Target="../embeddings/oleObject55.bin"/><Relationship Id="rId7" Type="http://schemas.openxmlformats.org/officeDocument/2006/relationships/oleObject" Target="../embeddings/oleObject48.bin"/><Relationship Id="rId12" Type="http://schemas.openxmlformats.org/officeDocument/2006/relationships/image" Target="../media/image48.wmf"/><Relationship Id="rId17" Type="http://schemas.openxmlformats.org/officeDocument/2006/relationships/oleObject" Target="../embeddings/oleObject53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0.wmf"/><Relationship Id="rId20" Type="http://schemas.openxmlformats.org/officeDocument/2006/relationships/image" Target="../media/image52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45.wmf"/><Relationship Id="rId11" Type="http://schemas.openxmlformats.org/officeDocument/2006/relationships/oleObject" Target="../embeddings/oleObject50.bin"/><Relationship Id="rId5" Type="http://schemas.openxmlformats.org/officeDocument/2006/relationships/oleObject" Target="../embeddings/oleObject47.bin"/><Relationship Id="rId15" Type="http://schemas.openxmlformats.org/officeDocument/2006/relationships/oleObject" Target="../embeddings/oleObject52.bin"/><Relationship Id="rId10" Type="http://schemas.openxmlformats.org/officeDocument/2006/relationships/image" Target="../media/image47.wmf"/><Relationship Id="rId19" Type="http://schemas.openxmlformats.org/officeDocument/2006/relationships/oleObject" Target="../embeddings/oleObject54.bin"/><Relationship Id="rId4" Type="http://schemas.openxmlformats.org/officeDocument/2006/relationships/image" Target="../media/image44.wmf"/><Relationship Id="rId9" Type="http://schemas.openxmlformats.org/officeDocument/2006/relationships/oleObject" Target="../embeddings/oleObject49.bin"/><Relationship Id="rId14" Type="http://schemas.openxmlformats.org/officeDocument/2006/relationships/image" Target="../media/image49.wmf"/><Relationship Id="rId22" Type="http://schemas.openxmlformats.org/officeDocument/2006/relationships/image" Target="../media/image5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13" Type="http://schemas.openxmlformats.org/officeDocument/2006/relationships/oleObject" Target="../embeddings/oleObject61.bin"/><Relationship Id="rId18" Type="http://schemas.openxmlformats.org/officeDocument/2006/relationships/image" Target="../media/image61.wmf"/><Relationship Id="rId26" Type="http://schemas.openxmlformats.org/officeDocument/2006/relationships/image" Target="../media/image65.wmf"/><Relationship Id="rId3" Type="http://schemas.openxmlformats.org/officeDocument/2006/relationships/oleObject" Target="../embeddings/oleObject56.bin"/><Relationship Id="rId21" Type="http://schemas.openxmlformats.org/officeDocument/2006/relationships/oleObject" Target="../embeddings/oleObject65.bin"/><Relationship Id="rId7" Type="http://schemas.openxmlformats.org/officeDocument/2006/relationships/oleObject" Target="../embeddings/oleObject58.bin"/><Relationship Id="rId12" Type="http://schemas.openxmlformats.org/officeDocument/2006/relationships/image" Target="../media/image58.wmf"/><Relationship Id="rId17" Type="http://schemas.openxmlformats.org/officeDocument/2006/relationships/oleObject" Target="../embeddings/oleObject63.bin"/><Relationship Id="rId25" Type="http://schemas.openxmlformats.org/officeDocument/2006/relationships/oleObject" Target="../embeddings/oleObject67.bin"/><Relationship Id="rId2" Type="http://schemas.openxmlformats.org/officeDocument/2006/relationships/slideLayout" Target="../slideLayouts/slideLayout4.xml"/><Relationship Id="rId16" Type="http://schemas.openxmlformats.org/officeDocument/2006/relationships/image" Target="../media/image60.wmf"/><Relationship Id="rId20" Type="http://schemas.openxmlformats.org/officeDocument/2006/relationships/image" Target="../media/image62.wmf"/><Relationship Id="rId29" Type="http://schemas.openxmlformats.org/officeDocument/2006/relationships/oleObject" Target="../embeddings/oleObject69.bin"/><Relationship Id="rId1" Type="http://schemas.openxmlformats.org/officeDocument/2006/relationships/vmlDrawing" Target="../drawings/vmlDrawing8.vml"/><Relationship Id="rId6" Type="http://schemas.openxmlformats.org/officeDocument/2006/relationships/image" Target="../media/image55.wmf"/><Relationship Id="rId11" Type="http://schemas.openxmlformats.org/officeDocument/2006/relationships/oleObject" Target="../embeddings/oleObject60.bin"/><Relationship Id="rId24" Type="http://schemas.openxmlformats.org/officeDocument/2006/relationships/image" Target="../media/image64.wmf"/><Relationship Id="rId5" Type="http://schemas.openxmlformats.org/officeDocument/2006/relationships/oleObject" Target="../embeddings/oleObject57.bin"/><Relationship Id="rId15" Type="http://schemas.openxmlformats.org/officeDocument/2006/relationships/oleObject" Target="../embeddings/oleObject62.bin"/><Relationship Id="rId23" Type="http://schemas.openxmlformats.org/officeDocument/2006/relationships/oleObject" Target="../embeddings/oleObject66.bin"/><Relationship Id="rId28" Type="http://schemas.openxmlformats.org/officeDocument/2006/relationships/image" Target="../media/image66.wmf"/><Relationship Id="rId10" Type="http://schemas.openxmlformats.org/officeDocument/2006/relationships/image" Target="../media/image57.wmf"/><Relationship Id="rId19" Type="http://schemas.openxmlformats.org/officeDocument/2006/relationships/oleObject" Target="../embeddings/oleObject64.bin"/><Relationship Id="rId4" Type="http://schemas.openxmlformats.org/officeDocument/2006/relationships/image" Target="../media/image54.wmf"/><Relationship Id="rId9" Type="http://schemas.openxmlformats.org/officeDocument/2006/relationships/oleObject" Target="../embeddings/oleObject59.bin"/><Relationship Id="rId14" Type="http://schemas.openxmlformats.org/officeDocument/2006/relationships/image" Target="../media/image59.wmf"/><Relationship Id="rId22" Type="http://schemas.openxmlformats.org/officeDocument/2006/relationships/image" Target="../media/image63.wmf"/><Relationship Id="rId27" Type="http://schemas.openxmlformats.org/officeDocument/2006/relationships/oleObject" Target="../embeddings/oleObject68.bin"/><Relationship Id="rId30" Type="http://schemas.openxmlformats.org/officeDocument/2006/relationships/image" Target="../media/image6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VY_42_INOVACE_20_2_Zlomky – násobení zlomku přirozeným číslem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násobením zlomku s přirozeným číslem. Následné řešení příkladů na násobení zlomku přirozeným číslem.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7.1.2013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7.1.2013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18223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Násobení zlomku přirozeným číslem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66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zlomku přirozeným číslem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5921069"/>
              </p:ext>
            </p:extLst>
          </p:nvPr>
        </p:nvGraphicFramePr>
        <p:xfrm>
          <a:off x="899592" y="1412776"/>
          <a:ext cx="1379537" cy="194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Rovnice" r:id="rId3" imgW="279360" imgH="393480" progId="Equation.3">
                  <p:embed/>
                </p:oleObj>
              </mc:Choice>
              <mc:Fallback>
                <p:oleObj name="Rovnice" r:id="rId3" imgW="2793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9592" y="1412776"/>
                        <a:ext cx="1379537" cy="1943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Výseč 26"/>
          <p:cNvSpPr/>
          <p:nvPr/>
        </p:nvSpPr>
        <p:spPr>
          <a:xfrm>
            <a:off x="2699792" y="148498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Výseč 28"/>
          <p:cNvSpPr/>
          <p:nvPr/>
        </p:nvSpPr>
        <p:spPr>
          <a:xfrm>
            <a:off x="4860032" y="148478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Výseč 29"/>
          <p:cNvSpPr/>
          <p:nvPr/>
        </p:nvSpPr>
        <p:spPr>
          <a:xfrm>
            <a:off x="7020472" y="148478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99792" y="148498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0"/>
            <a:endCxn id="5" idx="4"/>
          </p:cNvCxnSpPr>
          <p:nvPr/>
        </p:nvCxnSpPr>
        <p:spPr>
          <a:xfrm>
            <a:off x="3599792" y="148498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5" idx="6"/>
            <a:endCxn id="5" idx="2"/>
          </p:cNvCxnSpPr>
          <p:nvPr/>
        </p:nvCxnSpPr>
        <p:spPr>
          <a:xfrm flipH="1">
            <a:off x="2699792" y="238498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7"/>
            <a:endCxn id="5" idx="3"/>
          </p:cNvCxnSpPr>
          <p:nvPr/>
        </p:nvCxnSpPr>
        <p:spPr>
          <a:xfrm flipH="1">
            <a:off x="2963396" y="174858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5" idx="1"/>
            <a:endCxn id="5" idx="5"/>
          </p:cNvCxnSpPr>
          <p:nvPr/>
        </p:nvCxnSpPr>
        <p:spPr>
          <a:xfrm>
            <a:off x="2963396" y="174858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4860232" y="148478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0"/>
            <a:endCxn id="17" idx="4"/>
          </p:cNvCxnSpPr>
          <p:nvPr/>
        </p:nvCxnSpPr>
        <p:spPr>
          <a:xfrm>
            <a:off x="5760232" y="148478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Výseč 35"/>
          <p:cNvSpPr/>
          <p:nvPr/>
        </p:nvSpPr>
        <p:spPr>
          <a:xfrm>
            <a:off x="984179" y="400526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>
            <a:stCxn id="17" idx="6"/>
            <a:endCxn id="17" idx="2"/>
          </p:cNvCxnSpPr>
          <p:nvPr/>
        </p:nvCxnSpPr>
        <p:spPr>
          <a:xfrm flipH="1">
            <a:off x="4860232" y="238478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7" idx="7"/>
            <a:endCxn id="17" idx="3"/>
          </p:cNvCxnSpPr>
          <p:nvPr/>
        </p:nvCxnSpPr>
        <p:spPr>
          <a:xfrm flipH="1">
            <a:off x="5123836" y="174838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7" idx="5"/>
          </p:cNvCxnSpPr>
          <p:nvPr/>
        </p:nvCxnSpPr>
        <p:spPr>
          <a:xfrm>
            <a:off x="5123836" y="174838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7020272" y="148478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stCxn id="22" idx="0"/>
            <a:endCxn id="22" idx="4"/>
          </p:cNvCxnSpPr>
          <p:nvPr/>
        </p:nvCxnSpPr>
        <p:spPr>
          <a:xfrm>
            <a:off x="7920272" y="148478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2" idx="6"/>
            <a:endCxn id="22" idx="2"/>
          </p:cNvCxnSpPr>
          <p:nvPr/>
        </p:nvCxnSpPr>
        <p:spPr>
          <a:xfrm flipH="1">
            <a:off x="7020272" y="238478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Výseč 42"/>
          <p:cNvSpPr/>
          <p:nvPr/>
        </p:nvSpPr>
        <p:spPr>
          <a:xfrm rot="8156729">
            <a:off x="984179" y="400506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Výseč 43"/>
          <p:cNvSpPr/>
          <p:nvPr/>
        </p:nvSpPr>
        <p:spPr>
          <a:xfrm rot="13628484">
            <a:off x="984379" y="4005064"/>
            <a:ext cx="1800000" cy="1800000"/>
          </a:xfrm>
          <a:prstGeom prst="pie">
            <a:avLst>
              <a:gd name="adj1" fmla="val 18798765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>
            <a:stCxn id="22" idx="7"/>
            <a:endCxn id="22" idx="3"/>
          </p:cNvCxnSpPr>
          <p:nvPr/>
        </p:nvCxnSpPr>
        <p:spPr>
          <a:xfrm flipH="1">
            <a:off x="7283876" y="174838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2" idx="1"/>
            <a:endCxn id="22" idx="5"/>
          </p:cNvCxnSpPr>
          <p:nvPr/>
        </p:nvCxnSpPr>
        <p:spPr>
          <a:xfrm>
            <a:off x="7283876" y="174838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984179" y="400526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1" idx="0"/>
            <a:endCxn id="31" idx="4"/>
          </p:cNvCxnSpPr>
          <p:nvPr/>
        </p:nvCxnSpPr>
        <p:spPr>
          <a:xfrm>
            <a:off x="1884179" y="400526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31" idx="6"/>
            <a:endCxn id="31" idx="2"/>
          </p:cNvCxnSpPr>
          <p:nvPr/>
        </p:nvCxnSpPr>
        <p:spPr>
          <a:xfrm flipH="1">
            <a:off x="984179" y="490526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31" idx="7"/>
            <a:endCxn id="31" idx="3"/>
          </p:cNvCxnSpPr>
          <p:nvPr/>
        </p:nvCxnSpPr>
        <p:spPr>
          <a:xfrm flipH="1">
            <a:off x="1247783" y="42688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Výseč 41"/>
          <p:cNvSpPr/>
          <p:nvPr/>
        </p:nvSpPr>
        <p:spPr>
          <a:xfrm>
            <a:off x="3216627" y="4005064"/>
            <a:ext cx="1800000" cy="1800000"/>
          </a:xfrm>
          <a:prstGeom prst="pie">
            <a:avLst>
              <a:gd name="adj1" fmla="val 16203396"/>
              <a:gd name="adj2" fmla="val 188768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5" name="Přímá spojnice 34"/>
          <p:cNvCxnSpPr>
            <a:stCxn id="31" idx="1"/>
            <a:endCxn id="31" idx="5"/>
          </p:cNvCxnSpPr>
          <p:nvPr/>
        </p:nvCxnSpPr>
        <p:spPr>
          <a:xfrm>
            <a:off x="1247783" y="42688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3216627" y="400506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7" idx="0"/>
            <a:endCxn id="37" idx="4"/>
          </p:cNvCxnSpPr>
          <p:nvPr/>
        </p:nvCxnSpPr>
        <p:spPr>
          <a:xfrm>
            <a:off x="4116627" y="400506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37" idx="6"/>
            <a:endCxn id="37" idx="2"/>
          </p:cNvCxnSpPr>
          <p:nvPr/>
        </p:nvCxnSpPr>
        <p:spPr>
          <a:xfrm flipH="1">
            <a:off x="3216627" y="490506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37" idx="7"/>
            <a:endCxn id="37" idx="3"/>
          </p:cNvCxnSpPr>
          <p:nvPr/>
        </p:nvCxnSpPr>
        <p:spPr>
          <a:xfrm flipH="1">
            <a:off x="3480231" y="42686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37" idx="1"/>
            <a:endCxn id="37" idx="5"/>
          </p:cNvCxnSpPr>
          <p:nvPr/>
        </p:nvCxnSpPr>
        <p:spPr>
          <a:xfrm>
            <a:off x="3480231" y="42686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Objek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3901465"/>
              </p:ext>
            </p:extLst>
          </p:nvPr>
        </p:nvGraphicFramePr>
        <p:xfrm>
          <a:off x="5887491" y="4043363"/>
          <a:ext cx="1420813" cy="1697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" name="Rovnice" r:id="rId5" imgW="330120" imgH="393480" progId="Equation.3">
                  <p:embed/>
                </p:oleObj>
              </mc:Choice>
              <mc:Fallback>
                <p:oleObj name="Rovnice" r:id="rId5" imgW="3301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887491" y="4043363"/>
                        <a:ext cx="1420813" cy="16970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7439110"/>
              </p:ext>
            </p:extLst>
          </p:nvPr>
        </p:nvGraphicFramePr>
        <p:xfrm>
          <a:off x="7284293" y="4037013"/>
          <a:ext cx="600075" cy="169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Rovnice" r:id="rId7" imgW="139680" imgH="393480" progId="Equation.3">
                  <p:embed/>
                </p:oleObj>
              </mc:Choice>
              <mc:Fallback>
                <p:oleObj name="Rovnice" r:id="rId7" imgW="139680" imgH="393480" progId="Equation.3">
                  <p:embed/>
                  <p:pic>
                    <p:nvPicPr>
                      <p:cNvPr id="0" name="Objek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4293" y="4037013"/>
                        <a:ext cx="600075" cy="1695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4311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0" grpId="0" animBg="1"/>
      <p:bldP spid="5" grpId="0" animBg="1"/>
      <p:bldP spid="17" grpId="0" animBg="1"/>
      <p:bldP spid="36" grpId="0" animBg="1"/>
      <p:bldP spid="22" grpId="0" animBg="1"/>
      <p:bldP spid="43" grpId="0" animBg="1"/>
      <p:bldP spid="44" grpId="0" animBg="1"/>
      <p:bldP spid="31" grpId="0" animBg="1"/>
      <p:bldP spid="42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ýseč 41"/>
          <p:cNvSpPr/>
          <p:nvPr/>
        </p:nvSpPr>
        <p:spPr>
          <a:xfrm>
            <a:off x="3216627" y="4005064"/>
            <a:ext cx="1800000" cy="1800000"/>
          </a:xfrm>
          <a:prstGeom prst="pie">
            <a:avLst>
              <a:gd name="adj1" fmla="val 16203396"/>
              <a:gd name="adj2" fmla="val 188768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Výseč 42"/>
          <p:cNvSpPr/>
          <p:nvPr/>
        </p:nvSpPr>
        <p:spPr>
          <a:xfrm rot="8156729">
            <a:off x="984179" y="400506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Výseč 43"/>
          <p:cNvSpPr/>
          <p:nvPr/>
        </p:nvSpPr>
        <p:spPr>
          <a:xfrm rot="13628484">
            <a:off x="984379" y="4005064"/>
            <a:ext cx="1800000" cy="1800000"/>
          </a:xfrm>
          <a:prstGeom prst="pie">
            <a:avLst>
              <a:gd name="adj1" fmla="val 18798765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Výseč 35"/>
          <p:cNvSpPr/>
          <p:nvPr/>
        </p:nvSpPr>
        <p:spPr>
          <a:xfrm>
            <a:off x="984179" y="4005264"/>
            <a:ext cx="1800000" cy="1800000"/>
          </a:xfrm>
          <a:prstGeom prst="pie">
            <a:avLst>
              <a:gd name="adj1" fmla="val 16203396"/>
              <a:gd name="adj2" fmla="val 2604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zlomku přirozeným číslem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6851178"/>
              </p:ext>
            </p:extLst>
          </p:nvPr>
        </p:nvGraphicFramePr>
        <p:xfrm>
          <a:off x="899592" y="1412776"/>
          <a:ext cx="1379537" cy="194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6" name="Rovnice" r:id="rId3" imgW="279360" imgH="393480" progId="Equation.3">
                  <p:embed/>
                </p:oleObj>
              </mc:Choice>
              <mc:Fallback>
                <p:oleObj name="Rovnice" r:id="rId3" imgW="2793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9592" y="1412776"/>
                        <a:ext cx="1379537" cy="1943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vál 30"/>
          <p:cNvSpPr/>
          <p:nvPr/>
        </p:nvSpPr>
        <p:spPr>
          <a:xfrm>
            <a:off x="984179" y="400526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1" idx="0"/>
            <a:endCxn id="31" idx="4"/>
          </p:cNvCxnSpPr>
          <p:nvPr/>
        </p:nvCxnSpPr>
        <p:spPr>
          <a:xfrm>
            <a:off x="1884179" y="400526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31" idx="6"/>
            <a:endCxn id="31" idx="2"/>
          </p:cNvCxnSpPr>
          <p:nvPr/>
        </p:nvCxnSpPr>
        <p:spPr>
          <a:xfrm flipH="1">
            <a:off x="984179" y="490526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31" idx="7"/>
            <a:endCxn id="31" idx="3"/>
          </p:cNvCxnSpPr>
          <p:nvPr/>
        </p:nvCxnSpPr>
        <p:spPr>
          <a:xfrm flipH="1">
            <a:off x="1247783" y="42688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31" idx="1"/>
            <a:endCxn id="31" idx="5"/>
          </p:cNvCxnSpPr>
          <p:nvPr/>
        </p:nvCxnSpPr>
        <p:spPr>
          <a:xfrm>
            <a:off x="1247783" y="42688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3216627" y="4005064"/>
            <a:ext cx="1800000" cy="18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7" idx="0"/>
            <a:endCxn id="37" idx="4"/>
          </p:cNvCxnSpPr>
          <p:nvPr/>
        </p:nvCxnSpPr>
        <p:spPr>
          <a:xfrm>
            <a:off x="4116627" y="4005064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37" idx="6"/>
            <a:endCxn id="37" idx="2"/>
          </p:cNvCxnSpPr>
          <p:nvPr/>
        </p:nvCxnSpPr>
        <p:spPr>
          <a:xfrm flipH="1">
            <a:off x="3216627" y="4905064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37" idx="7"/>
            <a:endCxn id="37" idx="3"/>
          </p:cNvCxnSpPr>
          <p:nvPr/>
        </p:nvCxnSpPr>
        <p:spPr>
          <a:xfrm flipH="1">
            <a:off x="3480231" y="42686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37" idx="1"/>
            <a:endCxn id="37" idx="5"/>
          </p:cNvCxnSpPr>
          <p:nvPr/>
        </p:nvCxnSpPr>
        <p:spPr>
          <a:xfrm>
            <a:off x="3480231" y="4268668"/>
            <a:ext cx="1272792" cy="12727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Objek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829801"/>
              </p:ext>
            </p:extLst>
          </p:nvPr>
        </p:nvGraphicFramePr>
        <p:xfrm>
          <a:off x="5887491" y="4043363"/>
          <a:ext cx="1420813" cy="1697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7" name="Rovnice" r:id="rId5" imgW="330120" imgH="393480" progId="Equation.3">
                  <p:embed/>
                </p:oleObj>
              </mc:Choice>
              <mc:Fallback>
                <p:oleObj name="Rovnice" r:id="rId5" imgW="3301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887491" y="4043363"/>
                        <a:ext cx="1420813" cy="16970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8333143"/>
              </p:ext>
            </p:extLst>
          </p:nvPr>
        </p:nvGraphicFramePr>
        <p:xfrm>
          <a:off x="7284293" y="4037013"/>
          <a:ext cx="600075" cy="169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8" name="Rovnice" r:id="rId7" imgW="139680" imgH="393480" progId="Equation.3">
                  <p:embed/>
                </p:oleObj>
              </mc:Choice>
              <mc:Fallback>
                <p:oleObj name="Rovnice" r:id="rId7" imgW="13968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4293" y="4037013"/>
                        <a:ext cx="600075" cy="1695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" name="Objekt 46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118350862"/>
              </p:ext>
            </p:extLst>
          </p:nvPr>
        </p:nvGraphicFramePr>
        <p:xfrm>
          <a:off x="2267273" y="1412776"/>
          <a:ext cx="1944687" cy="194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9" name="Rovnice" r:id="rId9" imgW="393480" imgH="393480" progId="Equation.3">
                  <p:embed/>
                </p:oleObj>
              </mc:Choice>
              <mc:Fallback>
                <p:oleObj name="Rovnice" r:id="rId9" imgW="393480" imgH="393480" progId="Equation.3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273" y="1412776"/>
                        <a:ext cx="1944687" cy="1943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" name="Objekt 47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3288347471"/>
              </p:ext>
            </p:extLst>
          </p:nvPr>
        </p:nvGraphicFramePr>
        <p:xfrm>
          <a:off x="4283968" y="1412875"/>
          <a:ext cx="1317625" cy="194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0" name="Rovnice" r:id="rId11" imgW="266400" imgH="393480" progId="Equation.3">
                  <p:embed/>
                </p:oleObj>
              </mc:Choice>
              <mc:Fallback>
                <p:oleObj name="Rovnice" r:id="rId11" imgW="266400" imgH="393480" progId="Equation.3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8" y="1412875"/>
                        <a:ext cx="1317625" cy="1943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4193793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Přirozeným číslem vynásobíme čitatele a jmenovatele opíšeme.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196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36" grpId="0" animBg="1"/>
      <p:bldP spid="31" grpId="0" animBg="1"/>
      <p:bldP spid="37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757035809"/>
              </p:ext>
            </p:extLst>
          </p:nvPr>
        </p:nvGraphicFramePr>
        <p:xfrm>
          <a:off x="390178" y="1700213"/>
          <a:ext cx="148590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05" name="Rovnice" r:id="rId3" imgW="406080" imgH="393480" progId="Equation.3">
                  <p:embed/>
                </p:oleObj>
              </mc:Choice>
              <mc:Fallback>
                <p:oleObj name="Rovnice" r:id="rId3" imgW="406080" imgH="393480" progId="Equation.3">
                  <p:embed/>
                  <p:pic>
                    <p:nvPicPr>
                      <p:cNvPr id="0" name="Zástupný symbol pro obsah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0178" y="1700213"/>
                        <a:ext cx="148590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336764601"/>
              </p:ext>
            </p:extLst>
          </p:nvPr>
        </p:nvGraphicFramePr>
        <p:xfrm>
          <a:off x="405731" y="3139678"/>
          <a:ext cx="148590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06" name="Rovnice" r:id="rId5" imgW="406080" imgH="393480" progId="Equation.3">
                  <p:embed/>
                </p:oleObj>
              </mc:Choice>
              <mc:Fallback>
                <p:oleObj name="Rovnice" r:id="rId5" imgW="406080" imgH="393480" progId="Equation.3">
                  <p:embed/>
                  <p:pic>
                    <p:nvPicPr>
                      <p:cNvPr id="0" name="Objek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5731" y="3139678"/>
                        <a:ext cx="148590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3946791406"/>
              </p:ext>
            </p:extLst>
          </p:nvPr>
        </p:nvGraphicFramePr>
        <p:xfrm>
          <a:off x="395536" y="4579938"/>
          <a:ext cx="194945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07" name="Rovnice" r:id="rId7" imgW="533160" imgH="393480" progId="Equation.3">
                  <p:embed/>
                </p:oleObj>
              </mc:Choice>
              <mc:Fallback>
                <p:oleObj name="Rovnice" r:id="rId7" imgW="533160" imgH="393480" progId="Equation.3">
                  <p:embed/>
                  <p:pic>
                    <p:nvPicPr>
                      <p:cNvPr id="0" name="Objek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4579938"/>
                        <a:ext cx="194945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670423076"/>
              </p:ext>
            </p:extLst>
          </p:nvPr>
        </p:nvGraphicFramePr>
        <p:xfrm>
          <a:off x="1933972" y="1700808"/>
          <a:ext cx="148590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08" name="Rovnice" r:id="rId9" imgW="406080" imgH="393480" progId="Equation.3">
                  <p:embed/>
                </p:oleObj>
              </mc:Choice>
              <mc:Fallback>
                <p:oleObj name="Rovnice" r:id="rId9" imgW="406080" imgH="393480" progId="Equation.3">
                  <p:embed/>
                  <p:pic>
                    <p:nvPicPr>
                      <p:cNvPr id="0" name="Objek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33972" y="1700808"/>
                        <a:ext cx="148590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1697115687"/>
              </p:ext>
            </p:extLst>
          </p:nvPr>
        </p:nvGraphicFramePr>
        <p:xfrm>
          <a:off x="3491880" y="1700213"/>
          <a:ext cx="120650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09" name="Rovnice" r:id="rId11" imgW="330120" imgH="393480" progId="Equation.3">
                  <p:embed/>
                </p:oleObj>
              </mc:Choice>
              <mc:Fallback>
                <p:oleObj name="Rovnice" r:id="rId11" imgW="330120" imgH="393480" progId="Equation.3">
                  <p:embed/>
                  <p:pic>
                    <p:nvPicPr>
                      <p:cNvPr id="0" name="Objekt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1700213"/>
                        <a:ext cx="120650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162781971"/>
              </p:ext>
            </p:extLst>
          </p:nvPr>
        </p:nvGraphicFramePr>
        <p:xfrm>
          <a:off x="4751388" y="1700213"/>
          <a:ext cx="881062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0" name="Rovnice" r:id="rId13" imgW="241200" imgH="393480" progId="Equation.3">
                  <p:embed/>
                </p:oleObj>
              </mc:Choice>
              <mc:Fallback>
                <p:oleObj name="Rovnice" r:id="rId13" imgW="241200" imgH="393480" progId="Equation.3">
                  <p:embed/>
                  <p:pic>
                    <p:nvPicPr>
                      <p:cNvPr id="0" name="Objekt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1388" y="1700213"/>
                        <a:ext cx="881062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3570442238"/>
              </p:ext>
            </p:extLst>
          </p:nvPr>
        </p:nvGraphicFramePr>
        <p:xfrm>
          <a:off x="1861964" y="3140968"/>
          <a:ext cx="148590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1" name="Rovnice" r:id="rId15" imgW="406080" imgH="393480" progId="Equation.3">
                  <p:embed/>
                </p:oleObj>
              </mc:Choice>
              <mc:Fallback>
                <p:oleObj name="Rovnice" r:id="rId15" imgW="406080" imgH="393480" progId="Equation.3">
                  <p:embed/>
                  <p:pic>
                    <p:nvPicPr>
                      <p:cNvPr id="0" name="Objek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61964" y="3140968"/>
                        <a:ext cx="148590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4169047229"/>
              </p:ext>
            </p:extLst>
          </p:nvPr>
        </p:nvGraphicFramePr>
        <p:xfrm>
          <a:off x="3347864" y="3141663"/>
          <a:ext cx="1254125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2" name="Rovnice" r:id="rId17" imgW="342720" imgH="393480" progId="Equation.3">
                  <p:embed/>
                </p:oleObj>
              </mc:Choice>
              <mc:Fallback>
                <p:oleObj name="Rovnice" r:id="rId17" imgW="342720" imgH="393480" progId="Equation.3">
                  <p:embed/>
                  <p:pic>
                    <p:nvPicPr>
                      <p:cNvPr id="0" name="Objekt 9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3141663"/>
                        <a:ext cx="1254125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057943423"/>
              </p:ext>
            </p:extLst>
          </p:nvPr>
        </p:nvGraphicFramePr>
        <p:xfrm>
          <a:off x="4644008" y="3141663"/>
          <a:ext cx="836613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3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Objekt 10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3141663"/>
                        <a:ext cx="836613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243477999"/>
              </p:ext>
            </p:extLst>
          </p:nvPr>
        </p:nvGraphicFramePr>
        <p:xfrm>
          <a:off x="2276673" y="4581525"/>
          <a:ext cx="1719263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4" name="Rovnice" r:id="rId21" imgW="469800" imgH="393480" progId="Equation.3">
                  <p:embed/>
                </p:oleObj>
              </mc:Choice>
              <mc:Fallback>
                <p:oleObj name="Rovnice" r:id="rId21" imgW="469800" imgH="393480" progId="Equation.3">
                  <p:embed/>
                  <p:pic>
                    <p:nvPicPr>
                      <p:cNvPr id="0" name="Objekt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6673" y="4581525"/>
                        <a:ext cx="1719263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85141255"/>
              </p:ext>
            </p:extLst>
          </p:nvPr>
        </p:nvGraphicFramePr>
        <p:xfrm>
          <a:off x="3923928" y="4581128"/>
          <a:ext cx="1254125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5" name="Rovnice" r:id="rId23" imgW="342720" imgH="393480" progId="Equation.3">
                  <p:embed/>
                </p:oleObj>
              </mc:Choice>
              <mc:Fallback>
                <p:oleObj name="Rovnice" r:id="rId23" imgW="342720" imgH="393480" progId="Equation.3">
                  <p:embed/>
                  <p:pic>
                    <p:nvPicPr>
                      <p:cNvPr id="0" name="Objekt 12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4581128"/>
                        <a:ext cx="1254125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1975011490"/>
              </p:ext>
            </p:extLst>
          </p:nvPr>
        </p:nvGraphicFramePr>
        <p:xfrm>
          <a:off x="5141913" y="4581525"/>
          <a:ext cx="1206500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6" name="Rovnice" r:id="rId25" imgW="330120" imgH="393480" progId="Equation.3">
                  <p:embed/>
                </p:oleObj>
              </mc:Choice>
              <mc:Fallback>
                <p:oleObj name="Rovnice" r:id="rId25" imgW="330120" imgH="393480" progId="Equation.3">
                  <p:embed/>
                  <p:pic>
                    <p:nvPicPr>
                      <p:cNvPr id="0" name="Objekt 1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1913" y="4581525"/>
                        <a:ext cx="1206500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4198813312"/>
              </p:ext>
            </p:extLst>
          </p:nvPr>
        </p:nvGraphicFramePr>
        <p:xfrm>
          <a:off x="6372200" y="4581525"/>
          <a:ext cx="836613" cy="144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17" name="Rovnice" r:id="rId27" imgW="228600" imgH="393480" progId="Equation.3">
                  <p:embed/>
                </p:oleObj>
              </mc:Choice>
              <mc:Fallback>
                <p:oleObj name="Rovnice" r:id="rId27" imgW="228600" imgH="393480" progId="Equation.3">
                  <p:embed/>
                  <p:pic>
                    <p:nvPicPr>
                      <p:cNvPr id="0" name="Objekt 1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2200" y="4581525"/>
                        <a:ext cx="836613" cy="1441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8774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971792" y="3212976"/>
            <a:ext cx="1728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07904" y="3212976"/>
            <a:ext cx="1728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444208" y="3212976"/>
            <a:ext cx="1728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     ze 3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694424"/>
              </p:ext>
            </p:extLst>
          </p:nvPr>
        </p:nvGraphicFramePr>
        <p:xfrm>
          <a:off x="4932040" y="404664"/>
          <a:ext cx="375217" cy="9689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0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932040" y="404664"/>
                        <a:ext cx="375217" cy="9689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971600" y="1916832"/>
            <a:ext cx="1728000" cy="1728000"/>
          </a:xfrm>
          <a:prstGeom prst="rect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7" idx="1"/>
            <a:endCxn id="7" idx="3"/>
          </p:cNvCxnSpPr>
          <p:nvPr/>
        </p:nvCxnSpPr>
        <p:spPr>
          <a:xfrm>
            <a:off x="971600" y="2780832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71600" y="3212976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71600" y="2348880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708096" y="1916832"/>
            <a:ext cx="1728000" cy="1728000"/>
          </a:xfrm>
          <a:prstGeom prst="rect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3" idx="1"/>
            <a:endCxn id="13" idx="3"/>
          </p:cNvCxnSpPr>
          <p:nvPr/>
        </p:nvCxnSpPr>
        <p:spPr>
          <a:xfrm>
            <a:off x="3708096" y="2780832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708096" y="3212976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08096" y="2348880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444208" y="1916832"/>
            <a:ext cx="1728000" cy="1728000"/>
          </a:xfrm>
          <a:prstGeom prst="rect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1"/>
            <a:endCxn id="17" idx="3"/>
          </p:cNvCxnSpPr>
          <p:nvPr/>
        </p:nvCxnSpPr>
        <p:spPr>
          <a:xfrm>
            <a:off x="6444208" y="2780832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444208" y="3212976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444208" y="2348880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971600" y="4077264"/>
            <a:ext cx="1728000" cy="1728000"/>
          </a:xfrm>
          <a:prstGeom prst="rect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1" idx="1"/>
            <a:endCxn id="21" idx="3"/>
          </p:cNvCxnSpPr>
          <p:nvPr/>
        </p:nvCxnSpPr>
        <p:spPr>
          <a:xfrm>
            <a:off x="971600" y="4941264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71600" y="5373408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971600" y="4509312"/>
            <a:ext cx="172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971792" y="3212976"/>
            <a:ext cx="1728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708096" y="3212976"/>
            <a:ext cx="1728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444400" y="3212976"/>
            <a:ext cx="1728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8294537"/>
              </p:ext>
            </p:extLst>
          </p:nvPr>
        </p:nvGraphicFramePr>
        <p:xfrm>
          <a:off x="3347864" y="4110438"/>
          <a:ext cx="1823828" cy="17668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1" name="Rovnice" r:id="rId5" imgW="406080" imgH="393480" progId="Equation.3">
                  <p:embed/>
                </p:oleObj>
              </mc:Choice>
              <mc:Fallback>
                <p:oleObj name="Rovnice" r:id="rId5" imgW="4060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347864" y="4110438"/>
                        <a:ext cx="1823828" cy="17668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6042662"/>
              </p:ext>
            </p:extLst>
          </p:nvPr>
        </p:nvGraphicFramePr>
        <p:xfrm>
          <a:off x="5148064" y="4110237"/>
          <a:ext cx="1708857" cy="17669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2" name="Rovnice" r:id="rId7" imgW="380880" imgH="393480" progId="Equation.3">
                  <p:embed/>
                </p:oleObj>
              </mc:Choice>
              <mc:Fallback>
                <p:oleObj name="Rovnice" r:id="rId7" imgW="380880" imgH="393480" progId="Equation.3">
                  <p:embed/>
                  <p:pic>
                    <p:nvPicPr>
                      <p:cNvPr id="0" name="Objek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4110237"/>
                        <a:ext cx="1708857" cy="176693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" name="Objek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0448618"/>
              </p:ext>
            </p:extLst>
          </p:nvPr>
        </p:nvGraphicFramePr>
        <p:xfrm>
          <a:off x="6912793" y="4110237"/>
          <a:ext cx="683543" cy="17669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3" name="Rovnice" r:id="rId9" imgW="152280" imgH="393480" progId="Equation.3">
                  <p:embed/>
                </p:oleObj>
              </mc:Choice>
              <mc:Fallback>
                <p:oleObj name="Rovnice" r:id="rId9" imgW="152280" imgH="393480" progId="Equation.3">
                  <p:embed/>
                  <p:pic>
                    <p:nvPicPr>
                      <p:cNvPr id="0" name="Objek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12793" y="4110237"/>
                        <a:ext cx="683543" cy="176693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7276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0 L -4.44444E-6 0.3150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9931 0.25208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 L -0.59844 0.18889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31" y="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0" grpId="1" animBg="1"/>
      <p:bldP spid="29" grpId="0" animBg="1"/>
      <p:bldP spid="29" grpId="1" animBg="1"/>
      <p:bldP spid="28" grpId="0" animBg="1"/>
      <p:bldP spid="28" grpId="1" animBg="1"/>
      <p:bldP spid="7" grpId="0" animBg="1"/>
      <p:bldP spid="13" grpId="0" animBg="1"/>
      <p:bldP spid="17" grpId="0" animBg="1"/>
      <p:bldP spid="21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3224671"/>
              </p:ext>
            </p:extLst>
          </p:nvPr>
        </p:nvGraphicFramePr>
        <p:xfrm>
          <a:off x="827585" y="1556792"/>
          <a:ext cx="497310" cy="14010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8" name="Rovnice" r:id="rId3" imgW="139680" imgH="393480" progId="Equation.3">
                  <p:embed/>
                </p:oleObj>
              </mc:Choice>
              <mc:Fallback>
                <p:oleObj name="Rovnice" r:id="rId3" imgW="1396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27585" y="1556792"/>
                        <a:ext cx="497310" cy="14010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77375" y="1867471"/>
            <a:ext cx="11063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 10</a:t>
            </a:r>
            <a:endParaRPr lang="cs-CZ" sz="4400" dirty="0"/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6552522"/>
              </p:ext>
            </p:extLst>
          </p:nvPr>
        </p:nvGraphicFramePr>
        <p:xfrm>
          <a:off x="804863" y="3035300"/>
          <a:ext cx="544512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9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04863" y="3035300"/>
                        <a:ext cx="544512" cy="1401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377375" y="3346772"/>
            <a:ext cx="11063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 21</a:t>
            </a:r>
            <a:endParaRPr lang="cs-CZ" sz="4400" dirty="0"/>
          </a:p>
        </p:txBody>
      </p:sp>
      <p:graphicFrame>
        <p:nvGraphicFramePr>
          <p:cNvPr id="8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6047548"/>
              </p:ext>
            </p:extLst>
          </p:nvPr>
        </p:nvGraphicFramePr>
        <p:xfrm>
          <a:off x="714375" y="4652963"/>
          <a:ext cx="725488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0" name="Rovnice" r:id="rId7" imgW="203040" imgH="393480" progId="Equation.3">
                  <p:embed/>
                </p:oleObj>
              </mc:Choice>
              <mc:Fallback>
                <p:oleObj name="Rovnice" r:id="rId7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14375" y="4652963"/>
                        <a:ext cx="725488" cy="1401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377374" y="4963815"/>
            <a:ext cx="11063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 12</a:t>
            </a:r>
            <a:endParaRPr lang="cs-CZ" sz="4400" dirty="0"/>
          </a:p>
        </p:txBody>
      </p:sp>
      <p:graphicFrame>
        <p:nvGraphicFramePr>
          <p:cNvPr id="10" name="Objekt 9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4276843518"/>
              </p:ext>
            </p:extLst>
          </p:nvPr>
        </p:nvGraphicFramePr>
        <p:xfrm>
          <a:off x="3039616" y="1557338"/>
          <a:ext cx="1676400" cy="140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1" name="Rovnice" r:id="rId9" imgW="469800" imgH="393480" progId="Equation.3">
                  <p:embed/>
                </p:oleObj>
              </mc:Choice>
              <mc:Fallback>
                <p:oleObj name="Rovnice" r:id="rId9" imgW="469800" imgH="393480" progId="Equation.3">
                  <p:embed/>
                  <p:pic>
                    <p:nvPicPr>
                      <p:cNvPr id="0" name="Zástupný symbol pro obsah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39616" y="1557338"/>
                        <a:ext cx="1676400" cy="140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1662886161"/>
              </p:ext>
            </p:extLst>
          </p:nvPr>
        </p:nvGraphicFramePr>
        <p:xfrm>
          <a:off x="4788024" y="1557338"/>
          <a:ext cx="1177925" cy="140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2" name="Rovnice" r:id="rId11" imgW="330120" imgH="393480" progId="Equation.3">
                  <p:embed/>
                </p:oleObj>
              </mc:Choice>
              <mc:Fallback>
                <p:oleObj name="Rovnice" r:id="rId11" imgW="330120" imgH="393480" progId="Equation.3">
                  <p:embed/>
                  <p:pic>
                    <p:nvPicPr>
                      <p:cNvPr id="0" name="Objekt 9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1557338"/>
                        <a:ext cx="1177925" cy="140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409786675"/>
              </p:ext>
            </p:extLst>
          </p:nvPr>
        </p:nvGraphicFramePr>
        <p:xfrm>
          <a:off x="6063778" y="1963738"/>
          <a:ext cx="452438" cy="58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3" name="Rovnice" r:id="rId13" imgW="126720" imgH="164880" progId="Equation.3">
                  <p:embed/>
                </p:oleObj>
              </mc:Choice>
              <mc:Fallback>
                <p:oleObj name="Rovnice" r:id="rId13" imgW="126720" imgH="164880" progId="Equation.3">
                  <p:embed/>
                  <p:pic>
                    <p:nvPicPr>
                      <p:cNvPr id="0" name="Objekt 10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63778" y="1963738"/>
                        <a:ext cx="452438" cy="587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99600943"/>
              </p:ext>
            </p:extLst>
          </p:nvPr>
        </p:nvGraphicFramePr>
        <p:xfrm>
          <a:off x="3065586" y="3035300"/>
          <a:ext cx="1722438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4" name="Rovnice" r:id="rId15" imgW="482400" imgH="393480" progId="Equation.3">
                  <p:embed/>
                </p:oleObj>
              </mc:Choice>
              <mc:Fallback>
                <p:oleObj name="Rovnice" r:id="rId15" imgW="48240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5586" y="3035300"/>
                        <a:ext cx="1722438" cy="140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5872262"/>
              </p:ext>
            </p:extLst>
          </p:nvPr>
        </p:nvGraphicFramePr>
        <p:xfrm>
          <a:off x="4860032" y="3035300"/>
          <a:ext cx="1223962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5" name="Rovnice" r:id="rId17" imgW="342720" imgH="393480" progId="Equation.3">
                  <p:embed/>
                </p:oleObj>
              </mc:Choice>
              <mc:Fallback>
                <p:oleObj name="Rovnice" r:id="rId17" imgW="342720" imgH="39348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3035300"/>
                        <a:ext cx="1223962" cy="140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6306912"/>
              </p:ext>
            </p:extLst>
          </p:nvPr>
        </p:nvGraphicFramePr>
        <p:xfrm>
          <a:off x="6180236" y="3419475"/>
          <a:ext cx="407988" cy="633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6" name="Rovnice" r:id="rId19" imgW="114120" imgH="177480" progId="Equation.3">
                  <p:embed/>
                </p:oleObj>
              </mc:Choice>
              <mc:Fallback>
                <p:oleObj name="Rovnice" r:id="rId19" imgW="114120" imgH="177480" progId="Equation.3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80236" y="3419475"/>
                        <a:ext cx="407988" cy="633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6924146"/>
              </p:ext>
            </p:extLst>
          </p:nvPr>
        </p:nvGraphicFramePr>
        <p:xfrm>
          <a:off x="3027040" y="4652963"/>
          <a:ext cx="1905000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7" name="Rovnice" r:id="rId21" imgW="533160" imgH="393480" progId="Equation.3">
                  <p:embed/>
                </p:oleObj>
              </mc:Choice>
              <mc:Fallback>
                <p:oleObj name="Rovnice" r:id="rId21" imgW="53316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27040" y="4652963"/>
                        <a:ext cx="1905000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8532003"/>
              </p:ext>
            </p:extLst>
          </p:nvPr>
        </p:nvGraphicFramePr>
        <p:xfrm>
          <a:off x="5004048" y="4652963"/>
          <a:ext cx="1223963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8" name="Rovnice" r:id="rId23" imgW="342720" imgH="393480" progId="Equation.3">
                  <p:embed/>
                </p:oleObj>
              </mc:Choice>
              <mc:Fallback>
                <p:oleObj name="Rovnice" r:id="rId23" imgW="342720" imgH="393480" progId="Equation.3">
                  <p:embed/>
                  <p:pic>
                    <p:nvPicPr>
                      <p:cNvPr id="0" name="Objek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4048" y="4652963"/>
                        <a:ext cx="1223963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7180222"/>
              </p:ext>
            </p:extLst>
          </p:nvPr>
        </p:nvGraphicFramePr>
        <p:xfrm>
          <a:off x="6278215" y="5037138"/>
          <a:ext cx="454025" cy="63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9" name="Rovnice" r:id="rId25" imgW="126720" imgH="177480" progId="Equation.3">
                  <p:embed/>
                </p:oleObj>
              </mc:Choice>
              <mc:Fallback>
                <p:oleObj name="Rovnice" r:id="rId25" imgW="126720" imgH="177480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78215" y="5037138"/>
                        <a:ext cx="454025" cy="63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0019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zlomku přirozeným číslem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Vynásobíme – </a:t>
            </a:r>
            <a:r>
              <a:rPr lang="cs-CZ" dirty="0" err="1" smtClean="0"/>
              <a:t>li</a:t>
            </a:r>
            <a:r>
              <a:rPr lang="cs-CZ" dirty="0" smtClean="0"/>
              <a:t> zlomek přirozeným číslem, které se nachází ve jmenovateli, výsledkem je vždy číslo nacházející se v čitateli.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7757800"/>
              </p:ext>
            </p:extLst>
          </p:nvPr>
        </p:nvGraphicFramePr>
        <p:xfrm>
          <a:off x="578768" y="1700808"/>
          <a:ext cx="1905000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6" name="Rovnice" r:id="rId3" imgW="533160" imgH="393480" progId="Equation.3">
                  <p:embed/>
                </p:oleObj>
              </mc:Choice>
              <mc:Fallback>
                <p:oleObj name="Rovnice" r:id="rId3" imgW="533160" imgH="393480" progId="Equation.3">
                  <p:embed/>
                  <p:pic>
                    <p:nvPicPr>
                      <p:cNvPr id="0" name="Objek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8768" y="1700808"/>
                        <a:ext cx="1905000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7826351"/>
              </p:ext>
            </p:extLst>
          </p:nvPr>
        </p:nvGraphicFramePr>
        <p:xfrm>
          <a:off x="2515989" y="1700808"/>
          <a:ext cx="1223963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7" name="Rovnice" r:id="rId5" imgW="342720" imgH="393480" progId="Equation.3">
                  <p:embed/>
                </p:oleObj>
              </mc:Choice>
              <mc:Fallback>
                <p:oleObj name="Rovnice" r:id="rId5" imgW="342720" imgH="393480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989" y="1700808"/>
                        <a:ext cx="1223963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9942424"/>
              </p:ext>
            </p:extLst>
          </p:nvPr>
        </p:nvGraphicFramePr>
        <p:xfrm>
          <a:off x="3790752" y="2084983"/>
          <a:ext cx="454025" cy="63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8" name="Rovnice" r:id="rId7" imgW="126720" imgH="177480" progId="Equation.3">
                  <p:embed/>
                </p:oleObj>
              </mc:Choice>
              <mc:Fallback>
                <p:oleObj name="Rovnice" r:id="rId7" imgW="126720" imgH="177480" progId="Equation.3">
                  <p:embed/>
                  <p:pic>
                    <p:nvPicPr>
                      <p:cNvPr id="0" name="Objek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0752" y="2084983"/>
                        <a:ext cx="454025" cy="63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6751097"/>
              </p:ext>
            </p:extLst>
          </p:nvPr>
        </p:nvGraphicFramePr>
        <p:xfrm>
          <a:off x="715963" y="4979988"/>
          <a:ext cx="1406525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9" name="Rovnice" r:id="rId9" imgW="393480" imgH="393480" progId="Equation.3">
                  <p:embed/>
                </p:oleObj>
              </mc:Choice>
              <mc:Fallback>
                <p:oleObj name="Rovnice" r:id="rId9" imgW="393480" imgH="393480" progId="Equation.3">
                  <p:embed/>
                  <p:pic>
                    <p:nvPicPr>
                      <p:cNvPr id="0" name="Objek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5963" y="4979988"/>
                        <a:ext cx="1406525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8728882"/>
              </p:ext>
            </p:extLst>
          </p:nvPr>
        </p:nvGraphicFramePr>
        <p:xfrm>
          <a:off x="2123728" y="4979988"/>
          <a:ext cx="908050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0" name="Rovnice" r:id="rId11" imgW="253800" imgH="393480" progId="Equation.3">
                  <p:embed/>
                </p:oleObj>
              </mc:Choice>
              <mc:Fallback>
                <p:oleObj name="Rovnice" r:id="rId11" imgW="253800" imgH="393480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3728" y="4979988"/>
                        <a:ext cx="908050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4654102"/>
              </p:ext>
            </p:extLst>
          </p:nvPr>
        </p:nvGraphicFramePr>
        <p:xfrm>
          <a:off x="3030364" y="5386388"/>
          <a:ext cx="317500" cy="58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1" name="Rovnice" r:id="rId13" imgW="88560" imgH="164880" progId="Equation.3">
                  <p:embed/>
                </p:oleObj>
              </mc:Choice>
              <mc:Fallback>
                <p:oleObj name="Rovnice" r:id="rId13" imgW="88560" imgH="164880" progId="Equation.3">
                  <p:embed/>
                  <p:pic>
                    <p:nvPicPr>
                      <p:cNvPr id="0" name="Objek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30364" y="5386388"/>
                        <a:ext cx="317500" cy="585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6848181"/>
              </p:ext>
            </p:extLst>
          </p:nvPr>
        </p:nvGraphicFramePr>
        <p:xfrm>
          <a:off x="6444208" y="5363741"/>
          <a:ext cx="407988" cy="63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2" name="Rovnice" r:id="rId15" imgW="114120" imgH="177480" progId="Equation.3">
                  <p:embed/>
                </p:oleObj>
              </mc:Choice>
              <mc:Fallback>
                <p:oleObj name="Rovnice" r:id="rId15" imgW="114120" imgH="1774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5363741"/>
                        <a:ext cx="407988" cy="63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0042412"/>
              </p:ext>
            </p:extLst>
          </p:nvPr>
        </p:nvGraphicFramePr>
        <p:xfrm>
          <a:off x="4922217" y="4979566"/>
          <a:ext cx="1497012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3" name="Rovnice" r:id="rId17" imgW="419040" imgH="393480" progId="Equation.3">
                  <p:embed/>
                </p:oleObj>
              </mc:Choice>
              <mc:Fallback>
                <p:oleObj name="Rovnice" r:id="rId17" imgW="419040" imgH="39348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2217" y="4979566"/>
                        <a:ext cx="1497012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Ovál 12"/>
          <p:cNvSpPr/>
          <p:nvPr/>
        </p:nvSpPr>
        <p:spPr>
          <a:xfrm>
            <a:off x="1403648" y="2060848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1560" y="2492896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1560" y="1700808"/>
            <a:ext cx="648072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707904" y="2060848"/>
            <a:ext cx="648072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68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</a:t>
            </a:r>
            <a:r>
              <a:rPr lang="cs-CZ" i="1" dirty="0" smtClean="0"/>
              <a:t>x</a:t>
            </a:r>
            <a:r>
              <a:rPr lang="cs-CZ" dirty="0" smtClean="0"/>
              <a:t> tak, aby platilo: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2553327"/>
              </p:ext>
            </p:extLst>
          </p:nvPr>
        </p:nvGraphicFramePr>
        <p:xfrm>
          <a:off x="755576" y="1628800"/>
          <a:ext cx="678150" cy="14010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1" name="Rovnice" r:id="rId3" imgW="190440" imgH="393480" progId="Equation.3">
                  <p:embed/>
                </p:oleObj>
              </mc:Choice>
              <mc:Fallback>
                <p:oleObj name="Rovnice" r:id="rId3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55576" y="1628800"/>
                        <a:ext cx="678150" cy="14010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03648" y="1877923"/>
            <a:ext cx="450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1877923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1</a:t>
            </a:r>
            <a:endParaRPr lang="cs-CZ" sz="4800" dirty="0"/>
          </a:p>
        </p:txBody>
      </p:sp>
      <p:graphicFrame>
        <p:nvGraphicFramePr>
          <p:cNvPr id="7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4259538"/>
              </p:ext>
            </p:extLst>
          </p:nvPr>
        </p:nvGraphicFramePr>
        <p:xfrm>
          <a:off x="733425" y="3108325"/>
          <a:ext cx="722313" cy="140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2" name="Rovnice" r:id="rId5" imgW="203040" imgH="393480" progId="Equation.3">
                  <p:embed/>
                </p:oleObj>
              </mc:Choice>
              <mc:Fallback>
                <p:oleObj name="Rovnice" r:id="rId5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33425" y="3108325"/>
                        <a:ext cx="722313" cy="1400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403648" y="3357224"/>
            <a:ext cx="450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3357224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6</a:t>
            </a:r>
            <a:endParaRPr lang="cs-CZ" sz="4800" dirty="0"/>
          </a:p>
        </p:txBody>
      </p:sp>
      <p:graphicFrame>
        <p:nvGraphicFramePr>
          <p:cNvPr id="10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1544720"/>
              </p:ext>
            </p:extLst>
          </p:nvPr>
        </p:nvGraphicFramePr>
        <p:xfrm>
          <a:off x="620713" y="4619625"/>
          <a:ext cx="949325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3" name="Rovnice" r:id="rId7" imgW="266400" imgH="393480" progId="Equation.3">
                  <p:embed/>
                </p:oleObj>
              </mc:Choice>
              <mc:Fallback>
                <p:oleObj name="Rovnice" r:id="rId7" imgW="2664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20713" y="4619625"/>
                        <a:ext cx="949325" cy="1401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528948" y="4869392"/>
            <a:ext cx="450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4869392"/>
            <a:ext cx="12554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12</a:t>
            </a:r>
            <a:endParaRPr lang="cs-CZ" sz="4800" dirty="0"/>
          </a:p>
        </p:txBody>
      </p:sp>
      <p:graphicFrame>
        <p:nvGraphicFramePr>
          <p:cNvPr id="13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0613141"/>
              </p:ext>
            </p:extLst>
          </p:nvPr>
        </p:nvGraphicFramePr>
        <p:xfrm>
          <a:off x="3613150" y="1628775"/>
          <a:ext cx="949325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4" name="Rovnice" r:id="rId9" imgW="266400" imgH="393480" progId="Equation.3">
                  <p:embed/>
                </p:oleObj>
              </mc:Choice>
              <mc:Fallback>
                <p:oleObj name="Rovnice" r:id="rId9" imgW="2664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613150" y="1628775"/>
                        <a:ext cx="949325" cy="1401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4553284" y="1877923"/>
            <a:ext cx="450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97265" y="1877923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graphicFrame>
        <p:nvGraphicFramePr>
          <p:cNvPr id="16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2554660"/>
              </p:ext>
            </p:extLst>
          </p:nvPr>
        </p:nvGraphicFramePr>
        <p:xfrm>
          <a:off x="3726425" y="3108325"/>
          <a:ext cx="722313" cy="140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5" name="Rovnice" r:id="rId11" imgW="203040" imgH="393480" progId="Equation.3">
                  <p:embed/>
                </p:oleObj>
              </mc:Choice>
              <mc:Fallback>
                <p:oleObj name="Rovnice" r:id="rId11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726425" y="3108325"/>
                        <a:ext cx="722313" cy="1400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4396648" y="3357224"/>
            <a:ext cx="450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28696" y="3357224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4</a:t>
            </a:r>
            <a:endParaRPr lang="cs-CZ" sz="4800" dirty="0"/>
          </a:p>
        </p:txBody>
      </p:sp>
      <p:graphicFrame>
        <p:nvGraphicFramePr>
          <p:cNvPr id="19" name="Zástupný symbol pro obsah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50045"/>
              </p:ext>
            </p:extLst>
          </p:nvPr>
        </p:nvGraphicFramePr>
        <p:xfrm>
          <a:off x="3748088" y="4619625"/>
          <a:ext cx="676275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6" name="Rovnice" r:id="rId13" imgW="190440" imgH="393480" progId="Equation.3">
                  <p:embed/>
                </p:oleObj>
              </mc:Choice>
              <mc:Fallback>
                <p:oleObj name="Rovnice" r:id="rId13" imgW="1904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748088" y="4619625"/>
                        <a:ext cx="676275" cy="1401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4553284" y="4869392"/>
            <a:ext cx="4507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4869392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9</a:t>
            </a:r>
            <a:endParaRPr lang="cs-CZ" sz="4800" dirty="0"/>
          </a:p>
        </p:txBody>
      </p:sp>
      <p:graphicFrame>
        <p:nvGraphicFramePr>
          <p:cNvPr id="22" name="Objekt 21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996710029"/>
              </p:ext>
            </p:extLst>
          </p:nvPr>
        </p:nvGraphicFramePr>
        <p:xfrm>
          <a:off x="5502275" y="1628775"/>
          <a:ext cx="542925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7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2275" y="1628775"/>
                        <a:ext cx="542925" cy="140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075058298"/>
              </p:ext>
            </p:extLst>
          </p:nvPr>
        </p:nvGraphicFramePr>
        <p:xfrm>
          <a:off x="6804248" y="1628775"/>
          <a:ext cx="1674813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8" name="Rovnice" r:id="rId17" imgW="469800" imgH="393480" progId="Equation.3">
                  <p:embed/>
                </p:oleObj>
              </mc:Choice>
              <mc:Fallback>
                <p:oleObj name="Rovnice" r:id="rId17" imgW="469800" imgH="393480" progId="Equation.3">
                  <p:embed/>
                  <p:pic>
                    <p:nvPicPr>
                      <p:cNvPr id="0" name="Objekt 21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4248" y="1628775"/>
                        <a:ext cx="1674813" cy="140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713134487"/>
              </p:ext>
            </p:extLst>
          </p:nvPr>
        </p:nvGraphicFramePr>
        <p:xfrm>
          <a:off x="6876256" y="3106738"/>
          <a:ext cx="1539875" cy="140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59" name="Rovnice" r:id="rId19" imgW="431640" imgH="393480" progId="Equation.3">
                  <p:embed/>
                </p:oleObj>
              </mc:Choice>
              <mc:Fallback>
                <p:oleObj name="Rovnice" r:id="rId19" imgW="431640" imgH="393480" progId="Equation.3">
                  <p:embed/>
                  <p:pic>
                    <p:nvPicPr>
                      <p:cNvPr id="0" name="Objekt 22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3106738"/>
                        <a:ext cx="1539875" cy="140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542075731"/>
              </p:ext>
            </p:extLst>
          </p:nvPr>
        </p:nvGraphicFramePr>
        <p:xfrm>
          <a:off x="6853238" y="4619625"/>
          <a:ext cx="1585912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60" name="Rovnice" r:id="rId21" imgW="444240" imgH="393480" progId="Equation.3">
                  <p:embed/>
                </p:oleObj>
              </mc:Choice>
              <mc:Fallback>
                <p:oleObj name="Rovnice" r:id="rId21" imgW="444240" imgH="393480" progId="Equation.3">
                  <p:embed/>
                  <p:pic>
                    <p:nvPicPr>
                      <p:cNvPr id="0" name="Objekt 2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2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3238" y="4619625"/>
                        <a:ext cx="1585912" cy="140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4499992" y="194993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335699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6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338227" y="490225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15</a:t>
            </a:r>
            <a:endParaRPr lang="cs-CZ" sz="4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03648" y="191683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5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10452" y="339009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7</a:t>
            </a:r>
            <a:endParaRPr lang="cs-CZ" sz="4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85899" y="490225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17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06112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14" grpId="1"/>
      <p:bldP spid="15" grpId="0"/>
      <p:bldP spid="17" grpId="0"/>
      <p:bldP spid="17" grpId="1"/>
      <p:bldP spid="18" grpId="0"/>
      <p:bldP spid="20" grpId="0"/>
      <p:bldP spid="20" grpId="1"/>
      <p:bldP spid="21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Určete, kterým zlomkem musíme násobit číslo 40, abychom dostali: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4400" dirty="0" smtClean="0"/>
              <a:t>20</a:t>
            </a:r>
          </a:p>
          <a:p>
            <a:pPr marL="514350" indent="-514350">
              <a:buAutoNum type="alphaLcParenR"/>
            </a:pPr>
            <a:endParaRPr lang="cs-CZ" sz="4400" dirty="0" smtClean="0"/>
          </a:p>
          <a:p>
            <a:pPr marL="514350" indent="-514350">
              <a:buAutoNum type="alphaLcParenR"/>
            </a:pPr>
            <a:r>
              <a:rPr lang="cs-CZ" sz="4400" dirty="0" smtClean="0"/>
              <a:t>10</a:t>
            </a:r>
          </a:p>
          <a:p>
            <a:pPr marL="514350" indent="-514350">
              <a:buAutoNum type="alphaLcParenR"/>
            </a:pPr>
            <a:endParaRPr lang="cs-CZ" sz="4400" dirty="0" smtClean="0"/>
          </a:p>
          <a:p>
            <a:pPr marL="514350" indent="-514350">
              <a:buAutoNum type="alphaLcParenR"/>
            </a:pPr>
            <a:r>
              <a:rPr lang="cs-CZ" sz="4400" dirty="0" smtClean="0"/>
              <a:t>5</a:t>
            </a:r>
          </a:p>
          <a:p>
            <a:pPr marL="514350" indent="-514350">
              <a:buAutoNum type="alphaLcParenR"/>
            </a:pPr>
            <a:endParaRPr lang="cs-CZ" sz="4400" dirty="0" smtClean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d) 1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e)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f)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1943737"/>
              </p:ext>
            </p:extLst>
          </p:nvPr>
        </p:nvGraphicFramePr>
        <p:xfrm>
          <a:off x="5311570" y="3197318"/>
          <a:ext cx="340550" cy="8797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75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11570" y="3197318"/>
                        <a:ext cx="340550" cy="8797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0375099"/>
              </p:ext>
            </p:extLst>
          </p:nvPr>
        </p:nvGraphicFramePr>
        <p:xfrm>
          <a:off x="5292080" y="4797152"/>
          <a:ext cx="3361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76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4797152"/>
                        <a:ext cx="336147" cy="8640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9712632"/>
              </p:ext>
            </p:extLst>
          </p:nvPr>
        </p:nvGraphicFramePr>
        <p:xfrm>
          <a:off x="1657698" y="1556792"/>
          <a:ext cx="754062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77" name="Rovnice" r:id="rId7" imgW="342720" imgH="393480" progId="Equation.3">
                  <p:embed/>
                </p:oleObj>
              </mc:Choice>
              <mc:Fallback>
                <p:oleObj name="Rovnice" r:id="rId7" imgW="342720" imgH="39348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57698" y="1556792"/>
                        <a:ext cx="754062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1565324"/>
              </p:ext>
            </p:extLst>
          </p:nvPr>
        </p:nvGraphicFramePr>
        <p:xfrm>
          <a:off x="1691680" y="3140968"/>
          <a:ext cx="7540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78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3140968"/>
                        <a:ext cx="754063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5350459"/>
              </p:ext>
            </p:extLst>
          </p:nvPr>
        </p:nvGraphicFramePr>
        <p:xfrm>
          <a:off x="1403648" y="4797648"/>
          <a:ext cx="7540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79" name="Rovnice" r:id="rId11" imgW="342720" imgH="393480" progId="Equation.3">
                  <p:embed/>
                </p:oleObj>
              </mc:Choice>
              <mc:Fallback>
                <p:oleObj name="Rovnice" r:id="rId11" imgW="342720" imgH="393480" progId="Equation.3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4797648"/>
                        <a:ext cx="754063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23677497"/>
              </p:ext>
            </p:extLst>
          </p:nvPr>
        </p:nvGraphicFramePr>
        <p:xfrm>
          <a:off x="5690145" y="1556792"/>
          <a:ext cx="7540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0" name="Rovnice" r:id="rId13" imgW="342720" imgH="393480" progId="Equation.3">
                  <p:embed/>
                </p:oleObj>
              </mc:Choice>
              <mc:Fallback>
                <p:oleObj name="Rovnice" r:id="rId13" imgW="342720" imgH="39348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0145" y="1556792"/>
                        <a:ext cx="754063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2244003"/>
              </p:ext>
            </p:extLst>
          </p:nvPr>
        </p:nvGraphicFramePr>
        <p:xfrm>
          <a:off x="5690145" y="3213472"/>
          <a:ext cx="7540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1" name="Rovnice" r:id="rId15" imgW="342720" imgH="393480" progId="Equation.3">
                  <p:embed/>
                </p:oleObj>
              </mc:Choice>
              <mc:Fallback>
                <p:oleObj name="Rovnice" r:id="rId15" imgW="342720" imgH="393480" progId="Equation.3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0145" y="3213472"/>
                        <a:ext cx="754063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3822455"/>
              </p:ext>
            </p:extLst>
          </p:nvPr>
        </p:nvGraphicFramePr>
        <p:xfrm>
          <a:off x="5619750" y="4797425"/>
          <a:ext cx="89376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2" name="Rovnice" r:id="rId17" imgW="406080" imgH="393480" progId="Equation.3">
                  <p:embed/>
                </p:oleObj>
              </mc:Choice>
              <mc:Fallback>
                <p:oleObj name="Rovnice" r:id="rId17" imgW="406080" imgH="393480" progId="Equation.3">
                  <p:embed/>
                  <p:pic>
                    <p:nvPicPr>
                      <p:cNvPr id="0" name="Objek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19750" y="4797425"/>
                        <a:ext cx="893763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4501970"/>
              </p:ext>
            </p:extLst>
          </p:nvPr>
        </p:nvGraphicFramePr>
        <p:xfrm>
          <a:off x="2560216" y="2204864"/>
          <a:ext cx="1795760" cy="9940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3" name="Rovnice" r:id="rId19" imgW="711000" imgH="393480" progId="Equation.3">
                  <p:embed/>
                </p:oleObj>
              </mc:Choice>
              <mc:Fallback>
                <p:oleObj name="Rovnice" r:id="rId19" imgW="7110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560216" y="2204864"/>
                        <a:ext cx="1795760" cy="9940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9148538"/>
              </p:ext>
            </p:extLst>
          </p:nvPr>
        </p:nvGraphicFramePr>
        <p:xfrm>
          <a:off x="2555776" y="3875385"/>
          <a:ext cx="1795462" cy="993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4" name="Rovnice" r:id="rId21" imgW="711000" imgH="393480" progId="Equation.3">
                  <p:embed/>
                </p:oleObj>
              </mc:Choice>
              <mc:Fallback>
                <p:oleObj name="Rovnice" r:id="rId21" imgW="711000" imgH="393480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3875385"/>
                        <a:ext cx="1795462" cy="993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2717147"/>
              </p:ext>
            </p:extLst>
          </p:nvPr>
        </p:nvGraphicFramePr>
        <p:xfrm>
          <a:off x="2571750" y="5387975"/>
          <a:ext cx="1763713" cy="993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5" name="Rovnice" r:id="rId23" imgW="698400" imgH="393480" progId="Equation.3">
                  <p:embed/>
                </p:oleObj>
              </mc:Choice>
              <mc:Fallback>
                <p:oleObj name="Rovnice" r:id="rId23" imgW="698400" imgH="393480" progId="Equation.3">
                  <p:embed/>
                  <p:pic>
                    <p:nvPicPr>
                      <p:cNvPr id="0" name="Objek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71750" y="5387975"/>
                        <a:ext cx="1763713" cy="993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3992850"/>
              </p:ext>
            </p:extLst>
          </p:nvPr>
        </p:nvGraphicFramePr>
        <p:xfrm>
          <a:off x="6657975" y="2205038"/>
          <a:ext cx="1987550" cy="993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6" name="Rovnice" r:id="rId25" imgW="787320" imgH="393480" progId="Equation.3">
                  <p:embed/>
                </p:oleObj>
              </mc:Choice>
              <mc:Fallback>
                <p:oleObj name="Rovnice" r:id="rId25" imgW="787320" imgH="393480" progId="Equation.3">
                  <p:embed/>
                  <p:pic>
                    <p:nvPicPr>
                      <p:cNvPr id="0" name="Objek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7975" y="2205038"/>
                        <a:ext cx="1987550" cy="993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8822900"/>
              </p:ext>
            </p:extLst>
          </p:nvPr>
        </p:nvGraphicFramePr>
        <p:xfrm>
          <a:off x="6675438" y="3875088"/>
          <a:ext cx="1955800" cy="993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7" name="Rovnice" r:id="rId27" imgW="774360" imgH="393480" progId="Equation.3">
                  <p:embed/>
                </p:oleObj>
              </mc:Choice>
              <mc:Fallback>
                <p:oleObj name="Rovnice" r:id="rId27" imgW="774360" imgH="393480" progId="Equation.3">
                  <p:embed/>
                  <p:pic>
                    <p:nvPicPr>
                      <p:cNvPr id="0" name="Objek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75438" y="3875088"/>
                        <a:ext cx="1955800" cy="993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9739955"/>
              </p:ext>
            </p:extLst>
          </p:nvPr>
        </p:nvGraphicFramePr>
        <p:xfrm>
          <a:off x="6589713" y="5373688"/>
          <a:ext cx="2274887" cy="993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88" name="Rovnice" r:id="rId29" imgW="901440" imgH="393480" progId="Equation.3">
                  <p:embed/>
                </p:oleObj>
              </mc:Choice>
              <mc:Fallback>
                <p:oleObj name="Rovnice" r:id="rId29" imgW="901440" imgH="393480" progId="Equation.3">
                  <p:embed/>
                  <p:pic>
                    <p:nvPicPr>
                      <p:cNvPr id="0" name="Objek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9713" y="5373688"/>
                        <a:ext cx="2274887" cy="993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37300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72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324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Násobení zlomku přirozeným číslem</vt:lpstr>
      <vt:lpstr>Násobení zlomku přirozeným číslem</vt:lpstr>
      <vt:lpstr>Vypočítej</vt:lpstr>
      <vt:lpstr>Určování      ze 3</vt:lpstr>
      <vt:lpstr>Vypočítej</vt:lpstr>
      <vt:lpstr>Násobení zlomku přirozeným číslem</vt:lpstr>
      <vt:lpstr>Urči x tak, aby platilo:</vt:lpstr>
      <vt:lpstr>Určete, kterým zlomkem musíme násobit číslo 40, abychom dostali:</vt:lpstr>
      <vt:lpstr>Zdroje</vt:lpstr>
    </vt:vector>
  </TitlesOfParts>
  <Company>ZŠ Ústí nad Labem, Anežky České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 Marschner</dc:creator>
  <cp:lastModifiedBy>Roman Marschner</cp:lastModifiedBy>
  <cp:revision>20</cp:revision>
  <dcterms:created xsi:type="dcterms:W3CDTF">2013-01-05T20:30:53Z</dcterms:created>
  <dcterms:modified xsi:type="dcterms:W3CDTF">2013-01-06T10:40:41Z</dcterms:modified>
</cp:coreProperties>
</file>