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4" r:id="rId3"/>
    <p:sldId id="256" r:id="rId4"/>
    <p:sldId id="257" r:id="rId5"/>
    <p:sldId id="258" r:id="rId6"/>
    <p:sldId id="259" r:id="rId7"/>
    <p:sldId id="262" r:id="rId8"/>
    <p:sldId id="261" r:id="rId9"/>
    <p:sldId id="260" r:id="rId10"/>
    <p:sldId id="263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4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13" Type="http://schemas.openxmlformats.org/officeDocument/2006/relationships/image" Target="../media/image22.wmf"/><Relationship Id="rId3" Type="http://schemas.openxmlformats.org/officeDocument/2006/relationships/image" Target="../media/image12.wmf"/><Relationship Id="rId7" Type="http://schemas.openxmlformats.org/officeDocument/2006/relationships/image" Target="../media/image16.wmf"/><Relationship Id="rId12" Type="http://schemas.openxmlformats.org/officeDocument/2006/relationships/image" Target="../media/image21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Relationship Id="rId6" Type="http://schemas.openxmlformats.org/officeDocument/2006/relationships/image" Target="../media/image15.wmf"/><Relationship Id="rId11" Type="http://schemas.openxmlformats.org/officeDocument/2006/relationships/image" Target="../media/image20.wmf"/><Relationship Id="rId5" Type="http://schemas.openxmlformats.org/officeDocument/2006/relationships/image" Target="../media/image14.wmf"/><Relationship Id="rId15" Type="http://schemas.openxmlformats.org/officeDocument/2006/relationships/image" Target="../media/image24.wmf"/><Relationship Id="rId10" Type="http://schemas.openxmlformats.org/officeDocument/2006/relationships/image" Target="../media/image19.wmf"/><Relationship Id="rId4" Type="http://schemas.openxmlformats.org/officeDocument/2006/relationships/image" Target="../media/image13.wmf"/><Relationship Id="rId9" Type="http://schemas.openxmlformats.org/officeDocument/2006/relationships/image" Target="../media/image18.wmf"/><Relationship Id="rId14" Type="http://schemas.openxmlformats.org/officeDocument/2006/relationships/image" Target="../media/image23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Relationship Id="rId5" Type="http://schemas.openxmlformats.org/officeDocument/2006/relationships/image" Target="../media/image29.wmf"/><Relationship Id="rId4" Type="http://schemas.openxmlformats.org/officeDocument/2006/relationships/image" Target="../media/image28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35.wmf"/><Relationship Id="rId13" Type="http://schemas.openxmlformats.org/officeDocument/2006/relationships/image" Target="../media/image40.wmf"/><Relationship Id="rId3" Type="http://schemas.openxmlformats.org/officeDocument/2006/relationships/image" Target="../media/image27.wmf"/><Relationship Id="rId7" Type="http://schemas.openxmlformats.org/officeDocument/2006/relationships/image" Target="../media/image34.wmf"/><Relationship Id="rId12" Type="http://schemas.openxmlformats.org/officeDocument/2006/relationships/image" Target="../media/image39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Relationship Id="rId6" Type="http://schemas.openxmlformats.org/officeDocument/2006/relationships/image" Target="../media/image33.wmf"/><Relationship Id="rId11" Type="http://schemas.openxmlformats.org/officeDocument/2006/relationships/image" Target="../media/image38.wmf"/><Relationship Id="rId5" Type="http://schemas.openxmlformats.org/officeDocument/2006/relationships/image" Target="../media/image29.wmf"/><Relationship Id="rId10" Type="http://schemas.openxmlformats.org/officeDocument/2006/relationships/image" Target="../media/image37.wmf"/><Relationship Id="rId4" Type="http://schemas.openxmlformats.org/officeDocument/2006/relationships/image" Target="../media/image28.wmf"/><Relationship Id="rId9" Type="http://schemas.openxmlformats.org/officeDocument/2006/relationships/image" Target="../media/image36.wmf"/><Relationship Id="rId14" Type="http://schemas.openxmlformats.org/officeDocument/2006/relationships/image" Target="../media/image41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49.wmf"/><Relationship Id="rId13" Type="http://schemas.openxmlformats.org/officeDocument/2006/relationships/image" Target="../media/image54.wmf"/><Relationship Id="rId3" Type="http://schemas.openxmlformats.org/officeDocument/2006/relationships/image" Target="../media/image44.wmf"/><Relationship Id="rId7" Type="http://schemas.openxmlformats.org/officeDocument/2006/relationships/image" Target="../media/image48.wmf"/><Relationship Id="rId12" Type="http://schemas.openxmlformats.org/officeDocument/2006/relationships/image" Target="../media/image53.wmf"/><Relationship Id="rId2" Type="http://schemas.openxmlformats.org/officeDocument/2006/relationships/image" Target="../media/image43.wmf"/><Relationship Id="rId1" Type="http://schemas.openxmlformats.org/officeDocument/2006/relationships/image" Target="../media/image42.wmf"/><Relationship Id="rId6" Type="http://schemas.openxmlformats.org/officeDocument/2006/relationships/image" Target="../media/image47.wmf"/><Relationship Id="rId11" Type="http://schemas.openxmlformats.org/officeDocument/2006/relationships/image" Target="../media/image52.wmf"/><Relationship Id="rId5" Type="http://schemas.openxmlformats.org/officeDocument/2006/relationships/image" Target="../media/image46.wmf"/><Relationship Id="rId10" Type="http://schemas.openxmlformats.org/officeDocument/2006/relationships/image" Target="../media/image51.wmf"/><Relationship Id="rId4" Type="http://schemas.openxmlformats.org/officeDocument/2006/relationships/image" Target="../media/image45.wmf"/><Relationship Id="rId9" Type="http://schemas.openxmlformats.org/officeDocument/2006/relationships/image" Target="../media/image5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65391-AE20-4754-BCAC-D81B23312F5B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B2915-9265-481B-99B3-66934B932C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478131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65391-AE20-4754-BCAC-D81B23312F5B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B2915-9265-481B-99B3-66934B932C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518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65391-AE20-4754-BCAC-D81B23312F5B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B2915-9265-481B-99B3-66934B932C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87599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65391-AE20-4754-BCAC-D81B23312F5B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B2915-9265-481B-99B3-66934B932C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4398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65391-AE20-4754-BCAC-D81B23312F5B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B2915-9265-481B-99B3-66934B932C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974533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65391-AE20-4754-BCAC-D81B23312F5B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B2915-9265-481B-99B3-66934B932C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35396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65391-AE20-4754-BCAC-D81B23312F5B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B2915-9265-481B-99B3-66934B932C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976319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65391-AE20-4754-BCAC-D81B23312F5B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B2915-9265-481B-99B3-66934B932C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67705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65391-AE20-4754-BCAC-D81B23312F5B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B2915-9265-481B-99B3-66934B932C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0824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65391-AE20-4754-BCAC-D81B23312F5B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B2915-9265-481B-99B3-66934B932C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111874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65391-AE20-4754-BCAC-D81B23312F5B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B2915-9265-481B-99B3-66934B932C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08190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F65391-AE20-4754-BCAC-D81B23312F5B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CB2915-9265-481B-99B3-66934B932C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F65391-AE20-4754-BCAC-D81B23312F5B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CB2915-9265-481B-99B3-66934B932C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F65391-AE20-4754-BCAC-D81B23312F5B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CB2915-9265-481B-99B3-66934B932C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F65391-AE20-4754-BCAC-D81B23312F5B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CB2915-9265-481B-99B3-66934B932C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F65391-AE20-4754-BCAC-D81B23312F5B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CB2915-9265-481B-99B3-66934B932C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F65391-AE20-4754-BCAC-D81B23312F5B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CB2915-9265-481B-99B3-66934B932C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F65391-AE20-4754-BCAC-D81B23312F5B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CB2915-9265-481B-99B3-66934B932C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F65391-AE20-4754-BCAC-D81B23312F5B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CB2915-9265-481B-99B3-66934B932C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F65391-AE20-4754-BCAC-D81B23312F5B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CB2915-9265-481B-99B3-66934B932C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F65391-AE20-4754-BCAC-D81B23312F5B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CB2915-9265-481B-99B3-66934B932C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6F65391-AE20-4754-BCAC-D81B23312F5B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CB2915-9265-481B-99B3-66934B932C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F65391-AE20-4754-BCAC-D81B23312F5B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CB2915-9265-481B-99B3-66934B932C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0527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96F65391-AE20-4754-BCAC-D81B23312F5B}" type="datetimeFigureOut">
              <a:rPr lang="cs-CZ" smtClean="0"/>
              <a:pPr/>
              <a:t>3. 5. 2013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5ACB2915-9265-481B-99B3-66934B932C8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9.bin"/><Relationship Id="rId5" Type="http://schemas.openxmlformats.org/officeDocument/2006/relationships/oleObject" Target="../embeddings/oleObject8.bin"/><Relationship Id="rId4" Type="http://schemas.openxmlformats.org/officeDocument/2006/relationships/oleObject" Target="../embeddings/oleObject7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13" Type="http://schemas.openxmlformats.org/officeDocument/2006/relationships/oleObject" Target="../embeddings/oleObject20.bin"/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4.bin"/><Relationship Id="rId12" Type="http://schemas.openxmlformats.org/officeDocument/2006/relationships/oleObject" Target="../embeddings/oleObject19.bin"/><Relationship Id="rId17" Type="http://schemas.openxmlformats.org/officeDocument/2006/relationships/oleObject" Target="../embeddings/oleObject24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23.bin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3.bin"/><Relationship Id="rId11" Type="http://schemas.openxmlformats.org/officeDocument/2006/relationships/oleObject" Target="../embeddings/oleObject18.bin"/><Relationship Id="rId5" Type="http://schemas.openxmlformats.org/officeDocument/2006/relationships/oleObject" Target="../embeddings/oleObject12.bin"/><Relationship Id="rId15" Type="http://schemas.openxmlformats.org/officeDocument/2006/relationships/oleObject" Target="../embeddings/oleObject22.bin"/><Relationship Id="rId10" Type="http://schemas.openxmlformats.org/officeDocument/2006/relationships/oleObject" Target="../embeddings/oleObject17.bin"/><Relationship Id="rId4" Type="http://schemas.openxmlformats.org/officeDocument/2006/relationships/oleObject" Target="../embeddings/oleObject11.bin"/><Relationship Id="rId9" Type="http://schemas.openxmlformats.org/officeDocument/2006/relationships/oleObject" Target="../embeddings/oleObject16.bin"/><Relationship Id="rId14" Type="http://schemas.openxmlformats.org/officeDocument/2006/relationships/oleObject" Target="../embeddings/oleObject2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7" Type="http://schemas.openxmlformats.org/officeDocument/2006/relationships/oleObject" Target="../embeddings/oleObject2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8.bin"/><Relationship Id="rId5" Type="http://schemas.openxmlformats.org/officeDocument/2006/relationships/oleObject" Target="../embeddings/oleObject27.bin"/><Relationship Id="rId4" Type="http://schemas.openxmlformats.org/officeDocument/2006/relationships/oleObject" Target="../embeddings/oleObject26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oleObject" Target="../embeddings/oleObject32.bin"/><Relationship Id="rId4" Type="http://schemas.openxmlformats.org/officeDocument/2006/relationships/oleObject" Target="../embeddings/oleObject31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13" Type="http://schemas.openxmlformats.org/officeDocument/2006/relationships/oleObject" Target="../embeddings/oleObject43.bin"/><Relationship Id="rId18" Type="http://schemas.openxmlformats.org/officeDocument/2006/relationships/oleObject" Target="../embeddings/oleObject48.bin"/><Relationship Id="rId3" Type="http://schemas.openxmlformats.org/officeDocument/2006/relationships/oleObject" Target="../embeddings/oleObject33.bin"/><Relationship Id="rId7" Type="http://schemas.openxmlformats.org/officeDocument/2006/relationships/oleObject" Target="../embeddings/oleObject37.bin"/><Relationship Id="rId12" Type="http://schemas.openxmlformats.org/officeDocument/2006/relationships/oleObject" Target="../embeddings/oleObject42.bin"/><Relationship Id="rId17" Type="http://schemas.openxmlformats.org/officeDocument/2006/relationships/oleObject" Target="../embeddings/oleObject47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46.bin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36.bin"/><Relationship Id="rId11" Type="http://schemas.openxmlformats.org/officeDocument/2006/relationships/oleObject" Target="../embeddings/oleObject41.bin"/><Relationship Id="rId5" Type="http://schemas.openxmlformats.org/officeDocument/2006/relationships/oleObject" Target="../embeddings/oleObject35.bin"/><Relationship Id="rId15" Type="http://schemas.openxmlformats.org/officeDocument/2006/relationships/oleObject" Target="../embeddings/oleObject45.bin"/><Relationship Id="rId10" Type="http://schemas.openxmlformats.org/officeDocument/2006/relationships/oleObject" Target="../embeddings/oleObject40.bin"/><Relationship Id="rId19" Type="http://schemas.openxmlformats.org/officeDocument/2006/relationships/oleObject" Target="../embeddings/oleObject49.bin"/><Relationship Id="rId4" Type="http://schemas.openxmlformats.org/officeDocument/2006/relationships/oleObject" Target="../embeddings/oleObject34.bin"/><Relationship Id="rId9" Type="http://schemas.openxmlformats.org/officeDocument/2006/relationships/oleObject" Target="../embeddings/oleObject39.bin"/><Relationship Id="rId14" Type="http://schemas.openxmlformats.org/officeDocument/2006/relationships/oleObject" Target="../embeddings/oleObject44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5.bin"/><Relationship Id="rId13" Type="http://schemas.openxmlformats.org/officeDocument/2006/relationships/oleObject" Target="../embeddings/oleObject60.bin"/><Relationship Id="rId3" Type="http://schemas.openxmlformats.org/officeDocument/2006/relationships/oleObject" Target="../embeddings/oleObject50.bin"/><Relationship Id="rId7" Type="http://schemas.openxmlformats.org/officeDocument/2006/relationships/oleObject" Target="../embeddings/oleObject54.bin"/><Relationship Id="rId12" Type="http://schemas.openxmlformats.org/officeDocument/2006/relationships/oleObject" Target="../embeddings/oleObject5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53.bin"/><Relationship Id="rId11" Type="http://schemas.openxmlformats.org/officeDocument/2006/relationships/oleObject" Target="../embeddings/oleObject58.bin"/><Relationship Id="rId5" Type="http://schemas.openxmlformats.org/officeDocument/2006/relationships/oleObject" Target="../embeddings/oleObject52.bin"/><Relationship Id="rId15" Type="http://schemas.openxmlformats.org/officeDocument/2006/relationships/oleObject" Target="../embeddings/oleObject62.bin"/><Relationship Id="rId10" Type="http://schemas.openxmlformats.org/officeDocument/2006/relationships/oleObject" Target="../embeddings/oleObject57.bin"/><Relationship Id="rId4" Type="http://schemas.openxmlformats.org/officeDocument/2006/relationships/oleObject" Target="../embeddings/oleObject51.bin"/><Relationship Id="rId9" Type="http://schemas.openxmlformats.org/officeDocument/2006/relationships/oleObject" Target="../embeddings/oleObject56.bin"/><Relationship Id="rId14" Type="http://schemas.openxmlformats.org/officeDocument/2006/relationships/oleObject" Target="../embeddings/oleObject61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 smtClean="0"/>
              <a:t>DUMu</a:t>
            </a:r>
            <a:r>
              <a:rPr lang="cs-CZ" sz="1700" dirty="0" smtClean="0"/>
              <a:t>: VY_42_INOVACE_22_2_Zlomky – násobení zlomků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Roman Marschner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 / Téma: Matematika a její aplikace / Číslo a proměnná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 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marL="447675" indent="-447675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Pomocí prezentace seznámení s násobením zlomků a možností využití krácení při násobení zlomků. Následné řešení příkladů na násobení zlomků.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VII.A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8.1.2013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 8.1.2013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41947471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Zlomky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Násobení zlomků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79026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délník 20"/>
          <p:cNvSpPr/>
          <p:nvPr/>
        </p:nvSpPr>
        <p:spPr>
          <a:xfrm>
            <a:off x="1547664" y="2852936"/>
            <a:ext cx="2304000" cy="57587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5148304" y="1701000"/>
            <a:ext cx="1727952" cy="172780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1547664" y="2852936"/>
            <a:ext cx="2304000" cy="57587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5148304" y="1701000"/>
            <a:ext cx="1727952" cy="172780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</a:t>
            </a:r>
            <a:endParaRPr lang="cs-CZ" dirty="0"/>
          </a:p>
        </p:txBody>
      </p:sp>
      <p:graphicFrame>
        <p:nvGraphicFramePr>
          <p:cNvPr id="6" name="Objekt 5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3464460503"/>
              </p:ext>
            </p:extLst>
          </p:nvPr>
        </p:nvGraphicFramePr>
        <p:xfrm>
          <a:off x="3851920" y="332656"/>
          <a:ext cx="371475" cy="1046163"/>
        </p:xfrm>
        <a:graphic>
          <a:graphicData uri="http://schemas.openxmlformats.org/presentationml/2006/ole">
            <p:oleObj spid="_x0000_s1077" name="Rovnice" r:id="rId3" imgW="139639" imgH="393529" progId="Equation.3">
              <p:embed/>
            </p:oleObj>
          </a:graphicData>
        </a:graphic>
      </p:graphicFrame>
      <p:graphicFrame>
        <p:nvGraphicFramePr>
          <p:cNvPr id="7" name="Objekt 6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58517925"/>
              </p:ext>
            </p:extLst>
          </p:nvPr>
        </p:nvGraphicFramePr>
        <p:xfrm>
          <a:off x="4914900" y="333375"/>
          <a:ext cx="406400" cy="1046163"/>
        </p:xfrm>
        <a:graphic>
          <a:graphicData uri="http://schemas.openxmlformats.org/presentationml/2006/ole">
            <p:oleObj spid="_x0000_s1078" name="Rovnice" r:id="rId4" imgW="152280" imgH="393480" progId="Equation.3">
              <p:embed/>
            </p:oleObj>
          </a:graphicData>
        </a:graphic>
      </p:graphicFrame>
      <p:sp>
        <p:nvSpPr>
          <p:cNvPr id="8" name="Obdélník 7"/>
          <p:cNvSpPr/>
          <p:nvPr/>
        </p:nvSpPr>
        <p:spPr>
          <a:xfrm>
            <a:off x="1547664" y="1700808"/>
            <a:ext cx="2304000" cy="1728000"/>
          </a:xfrm>
          <a:prstGeom prst="rect">
            <a:avLst/>
          </a:pr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nice 9"/>
          <p:cNvCxnSpPr/>
          <p:nvPr/>
        </p:nvCxnSpPr>
        <p:spPr>
          <a:xfrm>
            <a:off x="1547664" y="2276872"/>
            <a:ext cx="2304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1547664" y="2852936"/>
            <a:ext cx="2304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bdélník 11"/>
          <p:cNvSpPr/>
          <p:nvPr/>
        </p:nvSpPr>
        <p:spPr>
          <a:xfrm>
            <a:off x="5148304" y="1700808"/>
            <a:ext cx="2304000" cy="1728000"/>
          </a:xfrm>
          <a:prstGeom prst="rect">
            <a:avLst/>
          </a:pr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13"/>
          <p:cNvCxnSpPr/>
          <p:nvPr/>
        </p:nvCxnSpPr>
        <p:spPr>
          <a:xfrm>
            <a:off x="7452320" y="1700808"/>
            <a:ext cx="0" cy="1728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5724128" y="1701000"/>
            <a:ext cx="0" cy="1728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6300192" y="1700808"/>
            <a:ext cx="0" cy="1728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6876256" y="1700808"/>
            <a:ext cx="0" cy="1728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bdélník 22"/>
          <p:cNvSpPr/>
          <p:nvPr/>
        </p:nvSpPr>
        <p:spPr>
          <a:xfrm>
            <a:off x="1547664" y="1700808"/>
            <a:ext cx="2304000" cy="1728000"/>
          </a:xfrm>
          <a:prstGeom prst="rect">
            <a:avLst/>
          </a:pr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4" name="Přímá spojnice 23"/>
          <p:cNvCxnSpPr/>
          <p:nvPr/>
        </p:nvCxnSpPr>
        <p:spPr>
          <a:xfrm>
            <a:off x="1547664" y="2276872"/>
            <a:ext cx="2304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1547664" y="2852936"/>
            <a:ext cx="2304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bdélník 25"/>
          <p:cNvSpPr/>
          <p:nvPr/>
        </p:nvSpPr>
        <p:spPr>
          <a:xfrm>
            <a:off x="5148304" y="1700808"/>
            <a:ext cx="2304000" cy="1728000"/>
          </a:xfrm>
          <a:prstGeom prst="rect">
            <a:avLst/>
          </a:prstGeom>
          <a:noFill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7" name="Přímá spojnice 26"/>
          <p:cNvCxnSpPr/>
          <p:nvPr/>
        </p:nvCxnSpPr>
        <p:spPr>
          <a:xfrm>
            <a:off x="7452320" y="1700808"/>
            <a:ext cx="0" cy="1728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bdélník 32"/>
          <p:cNvSpPr/>
          <p:nvPr/>
        </p:nvSpPr>
        <p:spPr>
          <a:xfrm>
            <a:off x="3275856" y="4725144"/>
            <a:ext cx="1728000" cy="576064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8" name="Přímá spojnice 27"/>
          <p:cNvCxnSpPr/>
          <p:nvPr/>
        </p:nvCxnSpPr>
        <p:spPr>
          <a:xfrm>
            <a:off x="5724128" y="1701000"/>
            <a:ext cx="0" cy="1728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6300192" y="1700808"/>
            <a:ext cx="0" cy="1728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6876256" y="1700808"/>
            <a:ext cx="0" cy="17280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4" name="Zástupný symbol pro obsah 3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91168072"/>
              </p:ext>
            </p:extLst>
          </p:nvPr>
        </p:nvGraphicFramePr>
        <p:xfrm>
          <a:off x="1259632" y="5556250"/>
          <a:ext cx="1781175" cy="968375"/>
        </p:xfrm>
        <a:graphic>
          <a:graphicData uri="http://schemas.openxmlformats.org/presentationml/2006/ole">
            <p:oleObj spid="_x0000_s1079" name="Rovnice" r:id="rId5" imgW="723600" imgH="393480" progId="Equation.3">
              <p:embed/>
            </p:oleObj>
          </a:graphicData>
        </a:graphic>
      </p:graphicFrame>
      <p:graphicFrame>
        <p:nvGraphicFramePr>
          <p:cNvPr id="35" name="Objekt 34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4050296023"/>
              </p:ext>
            </p:extLst>
          </p:nvPr>
        </p:nvGraphicFramePr>
        <p:xfrm>
          <a:off x="3044800" y="5556969"/>
          <a:ext cx="500063" cy="968375"/>
        </p:xfrm>
        <a:graphic>
          <a:graphicData uri="http://schemas.openxmlformats.org/presentationml/2006/ole">
            <p:oleObj spid="_x0000_s1080" name="Rovnice" r:id="rId6" imgW="203040" imgH="393480" progId="Equation.3">
              <p:embed/>
            </p:oleObj>
          </a:graphicData>
        </a:graphic>
      </p:graphicFrame>
      <p:graphicFrame>
        <p:nvGraphicFramePr>
          <p:cNvPr id="37" name="Objekt 36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1039149439"/>
              </p:ext>
            </p:extLst>
          </p:nvPr>
        </p:nvGraphicFramePr>
        <p:xfrm>
          <a:off x="4930775" y="5556250"/>
          <a:ext cx="1531938" cy="968375"/>
        </p:xfrm>
        <a:graphic>
          <a:graphicData uri="http://schemas.openxmlformats.org/presentationml/2006/ole">
            <p:oleObj spid="_x0000_s1081" name="Rovnice" r:id="rId7" imgW="622080" imgH="39348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619412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8" presetClass="entr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0.18906 0.27315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44" y="13657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44444E-6 L 0.18906 0.27315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44" y="13657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22222E-6 L 0.18906 0.27292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44" y="13634"/>
                                    </p:animMotion>
                                  </p:childTnLst>
                                </p:cTn>
                              </p:par>
                              <p:par>
                                <p:cTn id="7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59259E-6 L -0.20469 0.27315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43" y="13657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59259E-6 L -0.20469 0.27315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43" y="13657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59259E-6 L -0.20486 0.27315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43" y="13657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59259E-6 L -0.20486 0.27315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43" y="13657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59259E-6 L -0.20469 0.27315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43" y="13657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7037E-7 L 0.18906 0.27315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44" y="13657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59259E-6 L -0.20469 0.27315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43" y="1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000"/>
                            </p:stCondLst>
                            <p:childTnLst>
                              <p:par>
                                <p:cTn id="9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31" grpId="0" animBg="1"/>
      <p:bldP spid="31" grpId="1" animBg="1"/>
      <p:bldP spid="32" grpId="0" animBg="1"/>
      <p:bldP spid="32" grpId="1" animBg="1"/>
      <p:bldP spid="8" grpId="0" animBg="1"/>
      <p:bldP spid="12" grpId="0" animBg="1"/>
      <p:bldP spid="23" grpId="0" animBg="1"/>
      <p:bldP spid="23" grpId="1" animBg="1"/>
      <p:bldP spid="26" grpId="0" animBg="1"/>
      <p:bldP spid="26" grpId="1" animBg="1"/>
      <p:bldP spid="3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Násobení zlomků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U násobení zlomků postupujeme tak, že čitatele vynásobíme čitatelem a jmenovatele jmenovatelem.</a:t>
            </a:r>
            <a:endParaRPr lang="cs-CZ" dirty="0"/>
          </a:p>
        </p:txBody>
      </p:sp>
      <p:graphicFrame>
        <p:nvGraphicFramePr>
          <p:cNvPr id="4" name="Objekt 3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1816515427"/>
              </p:ext>
            </p:extLst>
          </p:nvPr>
        </p:nvGraphicFramePr>
        <p:xfrm>
          <a:off x="539552" y="1628800"/>
          <a:ext cx="2520280" cy="1593130"/>
        </p:xfrm>
        <a:graphic>
          <a:graphicData uri="http://schemas.openxmlformats.org/presentationml/2006/ole">
            <p:oleObj spid="_x0000_s2086" name="Rovnice" r:id="rId3" imgW="622030" imgH="393529" progId="Equation.3">
              <p:embed/>
            </p:oleObj>
          </a:graphicData>
        </a:graphic>
      </p:graphicFrame>
      <p:graphicFrame>
        <p:nvGraphicFramePr>
          <p:cNvPr id="5" name="Objekt 4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37671973"/>
              </p:ext>
            </p:extLst>
          </p:nvPr>
        </p:nvGraphicFramePr>
        <p:xfrm>
          <a:off x="683568" y="4859338"/>
          <a:ext cx="1747837" cy="1593850"/>
        </p:xfrm>
        <a:graphic>
          <a:graphicData uri="http://schemas.openxmlformats.org/presentationml/2006/ole">
            <p:oleObj spid="_x0000_s2087" name="Rovnice" r:id="rId4" imgW="431640" imgH="393480" progId="Equation.3">
              <p:embed/>
            </p:oleObj>
          </a:graphicData>
        </a:graphic>
      </p:graphicFrame>
      <p:graphicFrame>
        <p:nvGraphicFramePr>
          <p:cNvPr id="6" name="Objekt 5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1656104548"/>
              </p:ext>
            </p:extLst>
          </p:nvPr>
        </p:nvGraphicFramePr>
        <p:xfrm>
          <a:off x="2411760" y="4868863"/>
          <a:ext cx="1644650" cy="1593850"/>
        </p:xfrm>
        <a:graphic>
          <a:graphicData uri="http://schemas.openxmlformats.org/presentationml/2006/ole">
            <p:oleObj spid="_x0000_s2088" name="Rovnice" r:id="rId5" imgW="406080" imgH="393480" progId="Equation.3">
              <p:embed/>
            </p:oleObj>
          </a:graphicData>
        </a:graphic>
      </p:graphicFrame>
      <p:graphicFrame>
        <p:nvGraphicFramePr>
          <p:cNvPr id="7" name="Objekt 6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2558463298"/>
              </p:ext>
            </p:extLst>
          </p:nvPr>
        </p:nvGraphicFramePr>
        <p:xfrm>
          <a:off x="4067944" y="4868863"/>
          <a:ext cx="822325" cy="1593850"/>
        </p:xfrm>
        <a:graphic>
          <a:graphicData uri="http://schemas.openxmlformats.org/presentationml/2006/ole">
            <p:oleObj spid="_x0000_s2089" name="Rovnice" r:id="rId6" imgW="203040" imgH="39348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55989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Objekt 3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4044315443"/>
              </p:ext>
            </p:extLst>
          </p:nvPr>
        </p:nvGraphicFramePr>
        <p:xfrm>
          <a:off x="539552" y="1700808"/>
          <a:ext cx="1603821" cy="1462522"/>
        </p:xfrm>
        <a:graphic>
          <a:graphicData uri="http://schemas.openxmlformats.org/presentationml/2006/ole">
            <p:oleObj spid="_x0000_s3192" name="Rovnice" r:id="rId3" imgW="431640" imgH="393480" progId="Equation.3">
              <p:embed/>
            </p:oleObj>
          </a:graphicData>
        </a:graphic>
      </p:graphicFrame>
      <p:graphicFrame>
        <p:nvGraphicFramePr>
          <p:cNvPr id="5" name="Objekt 4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428936238"/>
              </p:ext>
            </p:extLst>
          </p:nvPr>
        </p:nvGraphicFramePr>
        <p:xfrm>
          <a:off x="539552" y="3333477"/>
          <a:ext cx="1603375" cy="1463675"/>
        </p:xfrm>
        <a:graphic>
          <a:graphicData uri="http://schemas.openxmlformats.org/presentationml/2006/ole">
            <p:oleObj spid="_x0000_s3193" name="Rovnice" r:id="rId4" imgW="431640" imgH="393480" progId="Equation.3">
              <p:embed/>
            </p:oleObj>
          </a:graphicData>
        </a:graphic>
      </p:graphicFrame>
      <p:graphicFrame>
        <p:nvGraphicFramePr>
          <p:cNvPr id="6" name="Objekt 5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2752520894"/>
              </p:ext>
            </p:extLst>
          </p:nvPr>
        </p:nvGraphicFramePr>
        <p:xfrm>
          <a:off x="515938" y="4868863"/>
          <a:ext cx="1651000" cy="1463675"/>
        </p:xfrm>
        <a:graphic>
          <a:graphicData uri="http://schemas.openxmlformats.org/presentationml/2006/ole">
            <p:oleObj spid="_x0000_s3194" name="Rovnice" r:id="rId5" imgW="444240" imgH="393480" progId="Equation.3">
              <p:embed/>
            </p:oleObj>
          </a:graphicData>
        </a:graphic>
      </p:graphicFrame>
      <p:graphicFrame>
        <p:nvGraphicFramePr>
          <p:cNvPr id="7" name="Objekt 6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1856257737"/>
              </p:ext>
            </p:extLst>
          </p:nvPr>
        </p:nvGraphicFramePr>
        <p:xfrm>
          <a:off x="3808413" y="1700213"/>
          <a:ext cx="1651000" cy="1463675"/>
        </p:xfrm>
        <a:graphic>
          <a:graphicData uri="http://schemas.openxmlformats.org/presentationml/2006/ole">
            <p:oleObj spid="_x0000_s3195" name="Rovnice" r:id="rId6" imgW="444240" imgH="393480" progId="Equation.3">
              <p:embed/>
            </p:oleObj>
          </a:graphicData>
        </a:graphic>
      </p:graphicFrame>
      <p:graphicFrame>
        <p:nvGraphicFramePr>
          <p:cNvPr id="8" name="Objekt 7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213560479"/>
              </p:ext>
            </p:extLst>
          </p:nvPr>
        </p:nvGraphicFramePr>
        <p:xfrm>
          <a:off x="3763963" y="3284538"/>
          <a:ext cx="1839912" cy="1463675"/>
        </p:xfrm>
        <a:graphic>
          <a:graphicData uri="http://schemas.openxmlformats.org/presentationml/2006/ole">
            <p:oleObj spid="_x0000_s3196" name="Rovnice" r:id="rId7" imgW="495000" imgH="393480" progId="Equation.3">
              <p:embed/>
            </p:oleObj>
          </a:graphicData>
        </a:graphic>
      </p:graphicFrame>
      <p:graphicFrame>
        <p:nvGraphicFramePr>
          <p:cNvPr id="9" name="Objekt 8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2442187012"/>
              </p:ext>
            </p:extLst>
          </p:nvPr>
        </p:nvGraphicFramePr>
        <p:xfrm>
          <a:off x="3757613" y="4868863"/>
          <a:ext cx="1839912" cy="1463675"/>
        </p:xfrm>
        <a:graphic>
          <a:graphicData uri="http://schemas.openxmlformats.org/presentationml/2006/ole">
            <p:oleObj spid="_x0000_s3197" name="Rovnice" r:id="rId8" imgW="495000" imgH="393480" progId="Equation.3">
              <p:embed/>
            </p:oleObj>
          </a:graphicData>
        </a:graphic>
      </p:graphicFrame>
      <p:graphicFrame>
        <p:nvGraphicFramePr>
          <p:cNvPr id="10" name="Objekt 9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3206834245"/>
              </p:ext>
            </p:extLst>
          </p:nvPr>
        </p:nvGraphicFramePr>
        <p:xfrm>
          <a:off x="2195736" y="1700213"/>
          <a:ext cx="754062" cy="1463675"/>
        </p:xfrm>
        <a:graphic>
          <a:graphicData uri="http://schemas.openxmlformats.org/presentationml/2006/ole">
            <p:oleObj spid="_x0000_s3198" name="Rovnice" r:id="rId9" imgW="203040" imgH="393480" progId="Equation.3">
              <p:embed/>
            </p:oleObj>
          </a:graphicData>
        </a:graphic>
      </p:graphicFrame>
      <p:graphicFrame>
        <p:nvGraphicFramePr>
          <p:cNvPr id="11" name="Objekt 10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2952669619"/>
              </p:ext>
            </p:extLst>
          </p:nvPr>
        </p:nvGraphicFramePr>
        <p:xfrm>
          <a:off x="2195736" y="3333477"/>
          <a:ext cx="754062" cy="1463675"/>
        </p:xfrm>
        <a:graphic>
          <a:graphicData uri="http://schemas.openxmlformats.org/presentationml/2006/ole">
            <p:oleObj spid="_x0000_s3199" name="Rovnice" r:id="rId10" imgW="203040" imgH="393480" progId="Equation.3">
              <p:embed/>
            </p:oleObj>
          </a:graphicData>
        </a:graphic>
      </p:graphicFrame>
      <p:graphicFrame>
        <p:nvGraphicFramePr>
          <p:cNvPr id="12" name="Objekt 11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2242370414"/>
              </p:ext>
            </p:extLst>
          </p:nvPr>
        </p:nvGraphicFramePr>
        <p:xfrm>
          <a:off x="2171700" y="4845050"/>
          <a:ext cx="801688" cy="1463675"/>
        </p:xfrm>
        <a:graphic>
          <a:graphicData uri="http://schemas.openxmlformats.org/presentationml/2006/ole">
            <p:oleObj spid="_x0000_s3200" name="Rovnice" r:id="rId11" imgW="215640" imgH="393480" progId="Equation.3">
              <p:embed/>
            </p:oleObj>
          </a:graphicData>
        </a:graphic>
      </p:graphicFrame>
      <p:graphicFrame>
        <p:nvGraphicFramePr>
          <p:cNvPr id="13" name="Objekt 12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244808490"/>
              </p:ext>
            </p:extLst>
          </p:nvPr>
        </p:nvGraphicFramePr>
        <p:xfrm>
          <a:off x="5434682" y="1700213"/>
          <a:ext cx="1225550" cy="1463675"/>
        </p:xfrm>
        <a:graphic>
          <a:graphicData uri="http://schemas.openxmlformats.org/presentationml/2006/ole">
            <p:oleObj spid="_x0000_s3201" name="Rovnice" r:id="rId12" imgW="330120" imgH="393480" progId="Equation.3">
              <p:embed/>
            </p:oleObj>
          </a:graphicData>
        </a:graphic>
      </p:graphicFrame>
      <p:graphicFrame>
        <p:nvGraphicFramePr>
          <p:cNvPr id="14" name="Objekt 13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3944479302"/>
              </p:ext>
            </p:extLst>
          </p:nvPr>
        </p:nvGraphicFramePr>
        <p:xfrm>
          <a:off x="5483225" y="3260725"/>
          <a:ext cx="1273175" cy="1463675"/>
        </p:xfrm>
        <a:graphic>
          <a:graphicData uri="http://schemas.openxmlformats.org/presentationml/2006/ole">
            <p:oleObj spid="_x0000_s3202" name="Rovnice" r:id="rId13" imgW="342720" imgH="393480" progId="Equation.3">
              <p:embed/>
            </p:oleObj>
          </a:graphicData>
        </a:graphic>
      </p:graphicFrame>
      <p:graphicFrame>
        <p:nvGraphicFramePr>
          <p:cNvPr id="15" name="Objekt 14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2253615083"/>
              </p:ext>
            </p:extLst>
          </p:nvPr>
        </p:nvGraphicFramePr>
        <p:xfrm>
          <a:off x="5584155" y="4868863"/>
          <a:ext cx="1508125" cy="1463675"/>
        </p:xfrm>
        <a:graphic>
          <a:graphicData uri="http://schemas.openxmlformats.org/presentationml/2006/ole">
            <p:oleObj spid="_x0000_s3203" name="Rovnice" r:id="rId14" imgW="406080" imgH="393480" progId="Equation.3">
              <p:embed/>
            </p:oleObj>
          </a:graphicData>
        </a:graphic>
      </p:graphicFrame>
      <p:graphicFrame>
        <p:nvGraphicFramePr>
          <p:cNvPr id="16" name="Objekt 15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663511999"/>
              </p:ext>
            </p:extLst>
          </p:nvPr>
        </p:nvGraphicFramePr>
        <p:xfrm>
          <a:off x="6753225" y="1700213"/>
          <a:ext cx="1036638" cy="1463675"/>
        </p:xfrm>
        <a:graphic>
          <a:graphicData uri="http://schemas.openxmlformats.org/presentationml/2006/ole">
            <p:oleObj spid="_x0000_s3204" name="Rovnice" r:id="rId15" imgW="279360" imgH="393480" progId="Equation.3">
              <p:embed/>
            </p:oleObj>
          </a:graphicData>
        </a:graphic>
      </p:graphicFrame>
      <p:graphicFrame>
        <p:nvGraphicFramePr>
          <p:cNvPr id="17" name="Objekt 16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1276488498"/>
              </p:ext>
            </p:extLst>
          </p:nvPr>
        </p:nvGraphicFramePr>
        <p:xfrm>
          <a:off x="6804248" y="3261469"/>
          <a:ext cx="1084262" cy="1463675"/>
        </p:xfrm>
        <a:graphic>
          <a:graphicData uri="http://schemas.openxmlformats.org/presentationml/2006/ole">
            <p:oleObj spid="_x0000_s3205" name="Rovnice" r:id="rId16" imgW="291960" imgH="393480" progId="Equation.3">
              <p:embed/>
            </p:oleObj>
          </a:graphicData>
        </a:graphic>
      </p:graphicFrame>
      <p:graphicFrame>
        <p:nvGraphicFramePr>
          <p:cNvPr id="18" name="Objekt 17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1460265269"/>
              </p:ext>
            </p:extLst>
          </p:nvPr>
        </p:nvGraphicFramePr>
        <p:xfrm>
          <a:off x="7040512" y="4868863"/>
          <a:ext cx="1131888" cy="1463675"/>
        </p:xfrm>
        <a:graphic>
          <a:graphicData uri="http://schemas.openxmlformats.org/presentationml/2006/ole">
            <p:oleObj spid="_x0000_s3206" name="Rovnice" r:id="rId17" imgW="304560" imgH="39348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908108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Násobení zlomků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106994175"/>
              </p:ext>
            </p:extLst>
          </p:nvPr>
        </p:nvGraphicFramePr>
        <p:xfrm>
          <a:off x="323528" y="2203893"/>
          <a:ext cx="2823967" cy="1945188"/>
        </p:xfrm>
        <a:graphic>
          <a:graphicData uri="http://schemas.openxmlformats.org/presentationml/2006/ole">
            <p:oleObj spid="_x0000_s6171" name="Rovnice" r:id="rId3" imgW="571320" imgH="393480" progId="Equation.3">
              <p:embed/>
            </p:oleObj>
          </a:graphicData>
        </a:graphic>
      </p:graphicFrame>
      <p:graphicFrame>
        <p:nvGraphicFramePr>
          <p:cNvPr id="5" name="Objekt 4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784935162"/>
              </p:ext>
            </p:extLst>
          </p:nvPr>
        </p:nvGraphicFramePr>
        <p:xfrm>
          <a:off x="3147121" y="2204864"/>
          <a:ext cx="2072951" cy="1943822"/>
        </p:xfrm>
        <a:graphic>
          <a:graphicData uri="http://schemas.openxmlformats.org/presentationml/2006/ole">
            <p:oleObj spid="_x0000_s6172" name="Rovnice" r:id="rId4" imgW="419040" imgH="393480" progId="Equation.3">
              <p:embed/>
            </p:oleObj>
          </a:graphicData>
        </a:graphic>
      </p:graphicFrame>
      <p:graphicFrame>
        <p:nvGraphicFramePr>
          <p:cNvPr id="6" name="Objekt 5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2490340892"/>
              </p:ext>
            </p:extLst>
          </p:nvPr>
        </p:nvGraphicFramePr>
        <p:xfrm>
          <a:off x="5179157" y="2204864"/>
          <a:ext cx="1697099" cy="1943822"/>
        </p:xfrm>
        <a:graphic>
          <a:graphicData uri="http://schemas.openxmlformats.org/presentationml/2006/ole">
            <p:oleObj spid="_x0000_s6173" name="Rovnice" r:id="rId5" imgW="342720" imgH="393480" progId="Equation.3">
              <p:embed/>
            </p:oleObj>
          </a:graphicData>
        </a:graphic>
      </p:graphicFrame>
      <p:graphicFrame>
        <p:nvGraphicFramePr>
          <p:cNvPr id="7" name="Objekt 6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154608011"/>
              </p:ext>
            </p:extLst>
          </p:nvPr>
        </p:nvGraphicFramePr>
        <p:xfrm>
          <a:off x="6779147" y="2204864"/>
          <a:ext cx="1321245" cy="1943822"/>
        </p:xfrm>
        <a:graphic>
          <a:graphicData uri="http://schemas.openxmlformats.org/presentationml/2006/ole">
            <p:oleObj spid="_x0000_s6174" name="Rovnice" r:id="rId6" imgW="266400" imgH="393480" progId="Equation.3">
              <p:embed/>
            </p:oleObj>
          </a:graphicData>
        </a:graphic>
      </p:graphicFrame>
      <p:graphicFrame>
        <p:nvGraphicFramePr>
          <p:cNvPr id="8" name="Objekt 7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2525790571"/>
              </p:ext>
            </p:extLst>
          </p:nvPr>
        </p:nvGraphicFramePr>
        <p:xfrm>
          <a:off x="7992149" y="2204864"/>
          <a:ext cx="756315" cy="1943822"/>
        </p:xfrm>
        <a:graphic>
          <a:graphicData uri="http://schemas.openxmlformats.org/presentationml/2006/ole">
            <p:oleObj spid="_x0000_s6175" name="Rovnice" r:id="rId7" imgW="152280" imgH="39348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084762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Krácení při násobení zlomků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Při násobení zlomků můžeme krátit následujícími způsoby:</a:t>
            </a:r>
          </a:p>
          <a:p>
            <a:pPr marL="0" indent="0">
              <a:buNone/>
            </a:pPr>
            <a:r>
              <a:rPr lang="cs-CZ" dirty="0" smtClean="0"/>
              <a:t>a)			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NELZE KRÁTIT:</a:t>
            </a:r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631103784"/>
              </p:ext>
            </p:extLst>
          </p:nvPr>
        </p:nvGraphicFramePr>
        <p:xfrm>
          <a:off x="1139478" y="2852936"/>
          <a:ext cx="984250" cy="1220787"/>
        </p:xfrm>
        <a:graphic>
          <a:graphicData uri="http://schemas.openxmlformats.org/presentationml/2006/ole">
            <p:oleObj spid="_x0000_s5144" name="Rovnice" r:id="rId3" imgW="317160" imgH="393480" progId="Equation.3">
              <p:embed/>
            </p:oleObj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9292305"/>
              </p:ext>
            </p:extLst>
          </p:nvPr>
        </p:nvGraphicFramePr>
        <p:xfrm>
          <a:off x="4840288" y="2852738"/>
          <a:ext cx="1023937" cy="1220787"/>
        </p:xfrm>
        <a:graphic>
          <a:graphicData uri="http://schemas.openxmlformats.org/presentationml/2006/ole">
            <p:oleObj spid="_x0000_s5145" name="Rovnice" r:id="rId4" imgW="330120" imgH="393480" progId="Equation.3">
              <p:embed/>
            </p:oleObj>
          </a:graphicData>
        </a:graphic>
      </p:graphicFrame>
      <p:cxnSp>
        <p:nvCxnSpPr>
          <p:cNvPr id="7" name="Přímá spojnice 6"/>
          <p:cNvCxnSpPr/>
          <p:nvPr/>
        </p:nvCxnSpPr>
        <p:spPr>
          <a:xfrm>
            <a:off x="1331640" y="2924944"/>
            <a:ext cx="0" cy="108012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1907704" y="2924944"/>
            <a:ext cx="0" cy="108012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5004048" y="2996952"/>
            <a:ext cx="720080" cy="100811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H="1">
            <a:off x="4940424" y="2924944"/>
            <a:ext cx="783704" cy="108012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1403648" y="2843644"/>
            <a:ext cx="182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1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364717" y="3491716"/>
            <a:ext cx="182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2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076056" y="2843644"/>
            <a:ext cx="182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1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613189" y="3491716"/>
            <a:ext cx="182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3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012789" y="2843644"/>
            <a:ext cx="182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1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979712" y="3491716"/>
            <a:ext cx="182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3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652120" y="2843644"/>
            <a:ext cx="182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1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821101" y="3491716"/>
            <a:ext cx="182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2</a:t>
            </a:r>
            <a:endParaRPr lang="cs-CZ" dirty="0">
              <a:solidFill>
                <a:srgbClr val="0070C0"/>
              </a:solidFill>
            </a:endParaRPr>
          </a:p>
        </p:txBody>
      </p:sp>
      <p:graphicFrame>
        <p:nvGraphicFramePr>
          <p:cNvPr id="21" name="Objek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340593961"/>
              </p:ext>
            </p:extLst>
          </p:nvPr>
        </p:nvGraphicFramePr>
        <p:xfrm>
          <a:off x="3424238" y="4656138"/>
          <a:ext cx="1023937" cy="1220787"/>
        </p:xfrm>
        <a:graphic>
          <a:graphicData uri="http://schemas.openxmlformats.org/presentationml/2006/ole">
            <p:oleObj spid="_x0000_s5146" name="Rovnice" r:id="rId5" imgW="330120" imgH="393480" progId="Equation.3">
              <p:embed/>
            </p:oleObj>
          </a:graphicData>
        </a:graphic>
      </p:graphicFrame>
      <p:cxnSp>
        <p:nvCxnSpPr>
          <p:cNvPr id="22" name="Přímá spojnice 21"/>
          <p:cNvCxnSpPr/>
          <p:nvPr/>
        </p:nvCxnSpPr>
        <p:spPr>
          <a:xfrm flipH="1">
            <a:off x="3500264" y="5589240"/>
            <a:ext cx="92772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 flipH="1">
            <a:off x="3491880" y="4941168"/>
            <a:ext cx="936104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 flipH="1">
            <a:off x="3275856" y="4653136"/>
            <a:ext cx="1440160" cy="115212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 flipH="1" flipV="1">
            <a:off x="3275856" y="4653136"/>
            <a:ext cx="1440160" cy="108012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4117902" y="2700209"/>
            <a:ext cx="5261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b</a:t>
            </a:r>
            <a:r>
              <a:rPr lang="cs-CZ" sz="3200" dirty="0" smtClean="0"/>
              <a:t>)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203000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Násobení zlomků (krácení)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855040357"/>
              </p:ext>
            </p:extLst>
          </p:nvPr>
        </p:nvGraphicFramePr>
        <p:xfrm>
          <a:off x="755577" y="1196752"/>
          <a:ext cx="1734810" cy="1194961"/>
        </p:xfrm>
        <a:graphic>
          <a:graphicData uri="http://schemas.openxmlformats.org/presentationml/2006/ole">
            <p:oleObj spid="_x0000_s4251" name="Rovnice" r:id="rId3" imgW="571320" imgH="393480" progId="Equation.3">
              <p:embed/>
            </p:oleObj>
          </a:graphicData>
        </a:graphic>
      </p:graphicFrame>
      <p:graphicFrame>
        <p:nvGraphicFramePr>
          <p:cNvPr id="5" name="Objekt 4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1832036906"/>
              </p:ext>
            </p:extLst>
          </p:nvPr>
        </p:nvGraphicFramePr>
        <p:xfrm>
          <a:off x="2555776" y="1197197"/>
          <a:ext cx="1273448" cy="1194122"/>
        </p:xfrm>
        <a:graphic>
          <a:graphicData uri="http://schemas.openxmlformats.org/presentationml/2006/ole">
            <p:oleObj spid="_x0000_s4252" name="Rovnice" r:id="rId4" imgW="419040" imgH="393480" progId="Equation.3">
              <p:embed/>
            </p:oleObj>
          </a:graphicData>
        </a:graphic>
      </p:graphicFrame>
      <p:graphicFrame>
        <p:nvGraphicFramePr>
          <p:cNvPr id="6" name="Objekt 5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2499603730"/>
              </p:ext>
            </p:extLst>
          </p:nvPr>
        </p:nvGraphicFramePr>
        <p:xfrm>
          <a:off x="3779912" y="1197197"/>
          <a:ext cx="1042556" cy="1194122"/>
        </p:xfrm>
        <a:graphic>
          <a:graphicData uri="http://schemas.openxmlformats.org/presentationml/2006/ole">
            <p:oleObj spid="_x0000_s4253" name="Rovnice" r:id="rId5" imgW="342720" imgH="393480" progId="Equation.3">
              <p:embed/>
            </p:oleObj>
          </a:graphicData>
        </a:graphic>
      </p:graphicFrame>
      <p:graphicFrame>
        <p:nvGraphicFramePr>
          <p:cNvPr id="7" name="Objekt 6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1906336794"/>
              </p:ext>
            </p:extLst>
          </p:nvPr>
        </p:nvGraphicFramePr>
        <p:xfrm>
          <a:off x="4932040" y="1197197"/>
          <a:ext cx="811663" cy="1194122"/>
        </p:xfrm>
        <a:graphic>
          <a:graphicData uri="http://schemas.openxmlformats.org/presentationml/2006/ole">
            <p:oleObj spid="_x0000_s4254" name="Rovnice" r:id="rId6" imgW="266400" imgH="393480" progId="Equation.3">
              <p:embed/>
            </p:oleObj>
          </a:graphicData>
        </a:graphic>
      </p:graphicFrame>
      <p:graphicFrame>
        <p:nvGraphicFramePr>
          <p:cNvPr id="8" name="Objekt 7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822984792"/>
              </p:ext>
            </p:extLst>
          </p:nvPr>
        </p:nvGraphicFramePr>
        <p:xfrm>
          <a:off x="5868144" y="1197197"/>
          <a:ext cx="464617" cy="1194122"/>
        </p:xfrm>
        <a:graphic>
          <a:graphicData uri="http://schemas.openxmlformats.org/presentationml/2006/ole">
            <p:oleObj spid="_x0000_s4255" name="Rovnice" r:id="rId7" imgW="152280" imgH="393480" progId="Equation.3">
              <p:embed/>
            </p:oleObj>
          </a:graphicData>
        </a:graphic>
      </p:graphicFrame>
      <p:graphicFrame>
        <p:nvGraphicFramePr>
          <p:cNvPr id="9" name="Objekt 8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757498960"/>
              </p:ext>
            </p:extLst>
          </p:nvPr>
        </p:nvGraphicFramePr>
        <p:xfrm>
          <a:off x="755576" y="2564803"/>
          <a:ext cx="1735232" cy="1194122"/>
        </p:xfrm>
        <a:graphic>
          <a:graphicData uri="http://schemas.openxmlformats.org/presentationml/2006/ole">
            <p:oleObj spid="_x0000_s4256" name="Rovnice" r:id="rId8" imgW="571252" imgH="393529" progId="Equation.3">
              <p:embed/>
            </p:oleObj>
          </a:graphicData>
        </a:graphic>
      </p:graphicFrame>
      <p:graphicFrame>
        <p:nvGraphicFramePr>
          <p:cNvPr id="10" name="Objekt 9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2752190556"/>
              </p:ext>
            </p:extLst>
          </p:nvPr>
        </p:nvGraphicFramePr>
        <p:xfrm>
          <a:off x="752056" y="4015460"/>
          <a:ext cx="1735232" cy="1194122"/>
        </p:xfrm>
        <a:graphic>
          <a:graphicData uri="http://schemas.openxmlformats.org/presentationml/2006/ole">
            <p:oleObj spid="_x0000_s4257" name="Rovnice" r:id="rId9" imgW="571252" imgH="393529" progId="Equation.3">
              <p:embed/>
            </p:oleObj>
          </a:graphicData>
        </a:graphic>
      </p:graphicFrame>
      <p:cxnSp>
        <p:nvCxnSpPr>
          <p:cNvPr id="12" name="Přímá spojnice 11"/>
          <p:cNvCxnSpPr/>
          <p:nvPr/>
        </p:nvCxnSpPr>
        <p:spPr>
          <a:xfrm flipV="1">
            <a:off x="827584" y="2708920"/>
            <a:ext cx="509868" cy="31006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V="1">
            <a:off x="827584" y="3284759"/>
            <a:ext cx="504056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1619672" y="2681300"/>
            <a:ext cx="504056" cy="38766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1619672" y="3284759"/>
            <a:ext cx="432520" cy="36004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1245978" y="2411596"/>
            <a:ext cx="182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4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259632" y="3172361"/>
            <a:ext cx="182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5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979712" y="2411596"/>
            <a:ext cx="182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5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979712" y="3181653"/>
            <a:ext cx="1834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6</a:t>
            </a:r>
            <a:endParaRPr lang="cs-CZ" dirty="0">
              <a:solidFill>
                <a:srgbClr val="0070C0"/>
              </a:solidFill>
            </a:endParaRPr>
          </a:p>
        </p:txBody>
      </p:sp>
      <p:graphicFrame>
        <p:nvGraphicFramePr>
          <p:cNvPr id="22" name="Objekt 21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2916902312"/>
              </p:ext>
            </p:extLst>
          </p:nvPr>
        </p:nvGraphicFramePr>
        <p:xfrm>
          <a:off x="2555776" y="2565051"/>
          <a:ext cx="1349940" cy="1194123"/>
        </p:xfrm>
        <a:graphic>
          <a:graphicData uri="http://schemas.openxmlformats.org/presentationml/2006/ole">
            <p:oleObj spid="_x0000_s4258" name="Rovnice" r:id="rId10" imgW="444240" imgH="393480" progId="Equation.3">
              <p:embed/>
            </p:oleObj>
          </a:graphicData>
        </a:graphic>
      </p:graphicFrame>
      <p:graphicFrame>
        <p:nvGraphicFramePr>
          <p:cNvPr id="23" name="Objekt 22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2789166632"/>
              </p:ext>
            </p:extLst>
          </p:nvPr>
        </p:nvGraphicFramePr>
        <p:xfrm>
          <a:off x="2555776" y="4034852"/>
          <a:ext cx="1349940" cy="1194123"/>
        </p:xfrm>
        <a:graphic>
          <a:graphicData uri="http://schemas.openxmlformats.org/presentationml/2006/ole">
            <p:oleObj spid="_x0000_s4259" name="Rovnice" r:id="rId11" imgW="444307" imgH="393529" progId="Equation.3">
              <p:embed/>
            </p:oleObj>
          </a:graphicData>
        </a:graphic>
      </p:graphicFrame>
      <p:graphicFrame>
        <p:nvGraphicFramePr>
          <p:cNvPr id="24" name="Objekt 23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3186003470"/>
              </p:ext>
            </p:extLst>
          </p:nvPr>
        </p:nvGraphicFramePr>
        <p:xfrm>
          <a:off x="4082059" y="2565051"/>
          <a:ext cx="1043971" cy="1194123"/>
        </p:xfrm>
        <a:graphic>
          <a:graphicData uri="http://schemas.openxmlformats.org/presentationml/2006/ole">
            <p:oleObj spid="_x0000_s4260" name="Rovnice" r:id="rId12" imgW="342720" imgH="393480" progId="Equation.3">
              <p:embed/>
            </p:oleObj>
          </a:graphicData>
        </a:graphic>
      </p:graphicFrame>
      <p:graphicFrame>
        <p:nvGraphicFramePr>
          <p:cNvPr id="25" name="Objekt 24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2510261011"/>
              </p:ext>
            </p:extLst>
          </p:nvPr>
        </p:nvGraphicFramePr>
        <p:xfrm>
          <a:off x="5292800" y="2565051"/>
          <a:ext cx="463201" cy="1194123"/>
        </p:xfrm>
        <a:graphic>
          <a:graphicData uri="http://schemas.openxmlformats.org/presentationml/2006/ole">
            <p:oleObj spid="_x0000_s4261" name="Rovnice" r:id="rId13" imgW="152280" imgH="393480" progId="Equation.3">
              <p:embed/>
            </p:oleObj>
          </a:graphicData>
        </a:graphic>
      </p:graphicFrame>
      <p:cxnSp>
        <p:nvCxnSpPr>
          <p:cNvPr id="26" name="Přímá spojnice 25"/>
          <p:cNvCxnSpPr/>
          <p:nvPr/>
        </p:nvCxnSpPr>
        <p:spPr>
          <a:xfrm flipV="1">
            <a:off x="755576" y="4149080"/>
            <a:ext cx="509868" cy="31006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 flipV="1">
            <a:off x="827584" y="4724919"/>
            <a:ext cx="504056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1619672" y="4121460"/>
            <a:ext cx="432520" cy="315652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1619672" y="4724919"/>
            <a:ext cx="432048" cy="38766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1245978" y="3923764"/>
            <a:ext cx="182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4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1259632" y="4612521"/>
            <a:ext cx="182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5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1979712" y="3851756"/>
            <a:ext cx="182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5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979712" y="4621813"/>
            <a:ext cx="182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6</a:t>
            </a:r>
            <a:endParaRPr lang="cs-CZ" dirty="0">
              <a:solidFill>
                <a:srgbClr val="0070C0"/>
              </a:solidFill>
            </a:endParaRPr>
          </a:p>
        </p:txBody>
      </p:sp>
      <p:cxnSp>
        <p:nvCxnSpPr>
          <p:cNvPr id="34" name="Přímá spojnice 33"/>
          <p:cNvCxnSpPr/>
          <p:nvPr/>
        </p:nvCxnSpPr>
        <p:spPr>
          <a:xfrm flipV="1">
            <a:off x="2555776" y="4198669"/>
            <a:ext cx="379977" cy="31045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 flipV="1">
            <a:off x="3131840" y="4797187"/>
            <a:ext cx="360512" cy="33216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3141059" y="4135270"/>
            <a:ext cx="252140" cy="315652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2627784" y="4724919"/>
            <a:ext cx="360040" cy="43204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ovéPole 37"/>
          <p:cNvSpPr txBox="1"/>
          <p:nvPr/>
        </p:nvSpPr>
        <p:spPr>
          <a:xfrm>
            <a:off x="2843808" y="3851756"/>
            <a:ext cx="182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2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3419872" y="4684529"/>
            <a:ext cx="182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3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347864" y="3923764"/>
            <a:ext cx="182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1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2843808" y="4612521"/>
            <a:ext cx="182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1</a:t>
            </a:r>
            <a:endParaRPr lang="cs-CZ" dirty="0">
              <a:solidFill>
                <a:srgbClr val="0070C0"/>
              </a:solidFill>
            </a:endParaRPr>
          </a:p>
        </p:txBody>
      </p:sp>
      <p:graphicFrame>
        <p:nvGraphicFramePr>
          <p:cNvPr id="46" name="Objekt 45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2442512825"/>
              </p:ext>
            </p:extLst>
          </p:nvPr>
        </p:nvGraphicFramePr>
        <p:xfrm>
          <a:off x="4016251" y="4035523"/>
          <a:ext cx="1311693" cy="1194122"/>
        </p:xfrm>
        <a:graphic>
          <a:graphicData uri="http://schemas.openxmlformats.org/presentationml/2006/ole">
            <p:oleObj spid="_x0000_s4262" name="Rovnice" r:id="rId14" imgW="431640" imgH="393480" progId="Equation.3">
              <p:embed/>
            </p:oleObj>
          </a:graphicData>
        </a:graphic>
      </p:graphicFrame>
      <p:graphicFrame>
        <p:nvGraphicFramePr>
          <p:cNvPr id="47" name="Objekt 46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1029577711"/>
              </p:ext>
            </p:extLst>
          </p:nvPr>
        </p:nvGraphicFramePr>
        <p:xfrm>
          <a:off x="5421039" y="4034852"/>
          <a:ext cx="463201" cy="1194123"/>
        </p:xfrm>
        <a:graphic>
          <a:graphicData uri="http://schemas.openxmlformats.org/presentationml/2006/ole">
            <p:oleObj spid="_x0000_s4263" name="Rovnice" r:id="rId15" imgW="152334" imgH="393529" progId="Equation.3">
              <p:embed/>
            </p:oleObj>
          </a:graphicData>
        </a:graphic>
      </p:graphicFrame>
      <p:graphicFrame>
        <p:nvGraphicFramePr>
          <p:cNvPr id="48" name="Objekt 47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4053927335"/>
              </p:ext>
            </p:extLst>
          </p:nvPr>
        </p:nvGraphicFramePr>
        <p:xfrm>
          <a:off x="755576" y="5517131"/>
          <a:ext cx="1735232" cy="1194122"/>
        </p:xfrm>
        <a:graphic>
          <a:graphicData uri="http://schemas.openxmlformats.org/presentationml/2006/ole">
            <p:oleObj spid="_x0000_s4264" name="Rovnice" r:id="rId16" imgW="571252" imgH="393529" progId="Equation.3">
              <p:embed/>
            </p:oleObj>
          </a:graphicData>
        </a:graphic>
      </p:graphicFrame>
      <p:graphicFrame>
        <p:nvGraphicFramePr>
          <p:cNvPr id="49" name="Objekt 48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3836841195"/>
              </p:ext>
            </p:extLst>
          </p:nvPr>
        </p:nvGraphicFramePr>
        <p:xfrm>
          <a:off x="2555776" y="5546725"/>
          <a:ext cx="1312863" cy="1193800"/>
        </p:xfrm>
        <a:graphic>
          <a:graphicData uri="http://schemas.openxmlformats.org/presentationml/2006/ole">
            <p:oleObj spid="_x0000_s4265" name="Rovnice" r:id="rId17" imgW="431640" imgH="393480" progId="Equation.3">
              <p:embed/>
            </p:oleObj>
          </a:graphicData>
        </a:graphic>
      </p:graphicFrame>
      <p:cxnSp>
        <p:nvCxnSpPr>
          <p:cNvPr id="50" name="Přímá spojnice 49"/>
          <p:cNvCxnSpPr/>
          <p:nvPr/>
        </p:nvCxnSpPr>
        <p:spPr>
          <a:xfrm flipV="1">
            <a:off x="1547664" y="5633628"/>
            <a:ext cx="504056" cy="38766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 flipV="1">
            <a:off x="828056" y="6237087"/>
            <a:ext cx="504056" cy="3600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827584" y="5633628"/>
            <a:ext cx="504056" cy="38766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>
            <a:off x="1619672" y="6281475"/>
            <a:ext cx="432048" cy="343272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ovéPole 53"/>
          <p:cNvSpPr txBox="1"/>
          <p:nvPr/>
        </p:nvSpPr>
        <p:spPr>
          <a:xfrm>
            <a:off x="1115616" y="5363924"/>
            <a:ext cx="182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2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1260104" y="6124689"/>
            <a:ext cx="182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3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2051720" y="5363924"/>
            <a:ext cx="182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5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1979712" y="6133981"/>
            <a:ext cx="182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5</a:t>
            </a:r>
            <a:endParaRPr lang="cs-CZ" dirty="0">
              <a:solidFill>
                <a:srgbClr val="0070C0"/>
              </a:solidFill>
            </a:endParaRPr>
          </a:p>
        </p:txBody>
      </p:sp>
      <p:cxnSp>
        <p:nvCxnSpPr>
          <p:cNvPr id="60" name="Přímá spojnice 59"/>
          <p:cNvCxnSpPr/>
          <p:nvPr/>
        </p:nvCxnSpPr>
        <p:spPr>
          <a:xfrm>
            <a:off x="3149179" y="5633628"/>
            <a:ext cx="323676" cy="38766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>
            <a:off x="3112815" y="6237087"/>
            <a:ext cx="360040" cy="43204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ovéPole 63"/>
          <p:cNvSpPr txBox="1"/>
          <p:nvPr/>
        </p:nvSpPr>
        <p:spPr>
          <a:xfrm>
            <a:off x="3328839" y="5435932"/>
            <a:ext cx="182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1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3328839" y="6124689"/>
            <a:ext cx="182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1</a:t>
            </a:r>
            <a:endParaRPr lang="cs-CZ" dirty="0">
              <a:solidFill>
                <a:srgbClr val="0070C0"/>
              </a:solidFill>
            </a:endParaRPr>
          </a:p>
        </p:txBody>
      </p:sp>
      <p:graphicFrame>
        <p:nvGraphicFramePr>
          <p:cNvPr id="66" name="Objekt 65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1214525763"/>
              </p:ext>
            </p:extLst>
          </p:nvPr>
        </p:nvGraphicFramePr>
        <p:xfrm>
          <a:off x="4016276" y="5548313"/>
          <a:ext cx="1273175" cy="1193800"/>
        </p:xfrm>
        <a:graphic>
          <a:graphicData uri="http://schemas.openxmlformats.org/presentationml/2006/ole">
            <p:oleObj spid="_x0000_s4266" name="Rovnice" r:id="rId18" imgW="419040" imgH="393480" progId="Equation.3">
              <p:embed/>
            </p:oleObj>
          </a:graphicData>
        </a:graphic>
      </p:graphicFrame>
      <p:graphicFrame>
        <p:nvGraphicFramePr>
          <p:cNvPr id="67" name="Objekt 66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2814847152"/>
              </p:ext>
            </p:extLst>
          </p:nvPr>
        </p:nvGraphicFramePr>
        <p:xfrm>
          <a:off x="5402486" y="5547020"/>
          <a:ext cx="463201" cy="1194123"/>
        </p:xfrm>
        <a:graphic>
          <a:graphicData uri="http://schemas.openxmlformats.org/presentationml/2006/ole">
            <p:oleObj spid="_x0000_s4267" name="Rovnice" r:id="rId19" imgW="152334" imgH="393529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451143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30" grpId="0"/>
      <p:bldP spid="31" grpId="0"/>
      <p:bldP spid="32" grpId="0"/>
      <p:bldP spid="33" grpId="0"/>
      <p:bldP spid="38" grpId="0"/>
      <p:bldP spid="39" grpId="0"/>
      <p:bldP spid="40" grpId="0"/>
      <p:bldP spid="41" grpId="0"/>
      <p:bldP spid="54" grpId="0"/>
      <p:bldP spid="55" grpId="0"/>
      <p:bldP spid="56" grpId="0"/>
      <p:bldP spid="57" grpId="0"/>
      <p:bldP spid="64" grpId="0"/>
      <p:bldP spid="6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276437229"/>
              </p:ext>
            </p:extLst>
          </p:nvPr>
        </p:nvGraphicFramePr>
        <p:xfrm>
          <a:off x="543868" y="1379538"/>
          <a:ext cx="2035175" cy="1617662"/>
        </p:xfrm>
        <a:graphic>
          <a:graphicData uri="http://schemas.openxmlformats.org/presentationml/2006/ole">
            <p:oleObj spid="_x0000_s7225" name="Rovnice" r:id="rId3" imgW="495000" imgH="393480" progId="Equation.3">
              <p:embed/>
            </p:oleObj>
          </a:graphicData>
        </a:graphic>
      </p:graphicFrame>
      <p:graphicFrame>
        <p:nvGraphicFramePr>
          <p:cNvPr id="5" name="Objekt 4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4011535"/>
              </p:ext>
            </p:extLst>
          </p:nvPr>
        </p:nvGraphicFramePr>
        <p:xfrm>
          <a:off x="516236" y="3179490"/>
          <a:ext cx="2085975" cy="1617662"/>
        </p:xfrm>
        <a:graphic>
          <a:graphicData uri="http://schemas.openxmlformats.org/presentationml/2006/ole">
            <p:oleObj spid="_x0000_s7226" name="Rovnice" r:id="rId4" imgW="507960" imgH="393480" progId="Equation.3">
              <p:embed/>
            </p:oleObj>
          </a:graphicData>
        </a:graphic>
      </p:graphicFrame>
      <p:graphicFrame>
        <p:nvGraphicFramePr>
          <p:cNvPr id="6" name="Objekt 5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3707172228"/>
              </p:ext>
            </p:extLst>
          </p:nvPr>
        </p:nvGraphicFramePr>
        <p:xfrm>
          <a:off x="481013" y="4907087"/>
          <a:ext cx="2346325" cy="1617662"/>
        </p:xfrm>
        <a:graphic>
          <a:graphicData uri="http://schemas.openxmlformats.org/presentationml/2006/ole">
            <p:oleObj spid="_x0000_s7227" name="Rovnice" r:id="rId5" imgW="571320" imgH="393480" progId="Equation.3">
              <p:embed/>
            </p:oleObj>
          </a:graphicData>
        </a:graphic>
      </p:graphicFrame>
      <p:graphicFrame>
        <p:nvGraphicFramePr>
          <p:cNvPr id="7" name="Objekt 6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1790990873"/>
              </p:ext>
            </p:extLst>
          </p:nvPr>
        </p:nvGraphicFramePr>
        <p:xfrm>
          <a:off x="2532460" y="1379538"/>
          <a:ext cx="887412" cy="1617662"/>
        </p:xfrm>
        <a:graphic>
          <a:graphicData uri="http://schemas.openxmlformats.org/presentationml/2006/ole">
            <p:oleObj spid="_x0000_s7228" name="Rovnice" r:id="rId6" imgW="215640" imgH="393480" progId="Equation.3">
              <p:embed/>
            </p:oleObj>
          </a:graphicData>
        </a:graphic>
      </p:graphicFrame>
      <p:graphicFrame>
        <p:nvGraphicFramePr>
          <p:cNvPr id="8" name="Objekt 7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2484052086"/>
              </p:ext>
            </p:extLst>
          </p:nvPr>
        </p:nvGraphicFramePr>
        <p:xfrm>
          <a:off x="2663181" y="3179763"/>
          <a:ext cx="625475" cy="1617662"/>
        </p:xfrm>
        <a:graphic>
          <a:graphicData uri="http://schemas.openxmlformats.org/presentationml/2006/ole">
            <p:oleObj spid="_x0000_s7229" name="Rovnice" r:id="rId7" imgW="152280" imgH="393480" progId="Equation.3">
              <p:embed/>
            </p:oleObj>
          </a:graphicData>
        </a:graphic>
      </p:graphicFrame>
      <p:graphicFrame>
        <p:nvGraphicFramePr>
          <p:cNvPr id="9" name="Objekt 8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397617179"/>
              </p:ext>
            </p:extLst>
          </p:nvPr>
        </p:nvGraphicFramePr>
        <p:xfrm>
          <a:off x="2843808" y="4907682"/>
          <a:ext cx="625475" cy="1617662"/>
        </p:xfrm>
        <a:graphic>
          <a:graphicData uri="http://schemas.openxmlformats.org/presentationml/2006/ole">
            <p:oleObj spid="_x0000_s7230" name="Rovnice" r:id="rId8" imgW="152280" imgH="393480" progId="Equation.3">
              <p:embed/>
            </p:oleObj>
          </a:graphicData>
        </a:graphic>
      </p:graphicFrame>
      <p:graphicFrame>
        <p:nvGraphicFramePr>
          <p:cNvPr id="10" name="Objekt 9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957780408"/>
              </p:ext>
            </p:extLst>
          </p:nvPr>
        </p:nvGraphicFramePr>
        <p:xfrm>
          <a:off x="4346575" y="1379538"/>
          <a:ext cx="2349500" cy="1617662"/>
        </p:xfrm>
        <a:graphic>
          <a:graphicData uri="http://schemas.openxmlformats.org/presentationml/2006/ole">
            <p:oleObj spid="_x0000_s7231" name="Rovnice" r:id="rId9" imgW="571320" imgH="393480" progId="Equation.3">
              <p:embed/>
            </p:oleObj>
          </a:graphicData>
        </a:graphic>
      </p:graphicFrame>
      <p:graphicFrame>
        <p:nvGraphicFramePr>
          <p:cNvPr id="11" name="Objekt 10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563623290"/>
              </p:ext>
            </p:extLst>
          </p:nvPr>
        </p:nvGraphicFramePr>
        <p:xfrm>
          <a:off x="4295775" y="3179763"/>
          <a:ext cx="2449513" cy="1617662"/>
        </p:xfrm>
        <a:graphic>
          <a:graphicData uri="http://schemas.openxmlformats.org/presentationml/2006/ole">
            <p:oleObj spid="_x0000_s7232" name="Rovnice" r:id="rId10" imgW="596880" imgH="393480" progId="Equation.3">
              <p:embed/>
            </p:oleObj>
          </a:graphicData>
        </a:graphic>
      </p:graphicFrame>
      <p:graphicFrame>
        <p:nvGraphicFramePr>
          <p:cNvPr id="12" name="Objekt 11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3860135328"/>
              </p:ext>
            </p:extLst>
          </p:nvPr>
        </p:nvGraphicFramePr>
        <p:xfrm>
          <a:off x="4222750" y="4906963"/>
          <a:ext cx="2449513" cy="1617662"/>
        </p:xfrm>
        <a:graphic>
          <a:graphicData uri="http://schemas.openxmlformats.org/presentationml/2006/ole">
            <p:oleObj spid="_x0000_s7233" name="Rovnice" r:id="rId11" imgW="596880" imgH="393480" progId="Equation.3">
              <p:embed/>
            </p:oleObj>
          </a:graphicData>
        </a:graphic>
      </p:graphicFrame>
      <p:graphicFrame>
        <p:nvGraphicFramePr>
          <p:cNvPr id="13" name="Objekt 12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3102108215"/>
              </p:ext>
            </p:extLst>
          </p:nvPr>
        </p:nvGraphicFramePr>
        <p:xfrm>
          <a:off x="6732240" y="1379538"/>
          <a:ext cx="627062" cy="1617662"/>
        </p:xfrm>
        <a:graphic>
          <a:graphicData uri="http://schemas.openxmlformats.org/presentationml/2006/ole">
            <p:oleObj spid="_x0000_s7234" name="Rovnice" r:id="rId12" imgW="152280" imgH="393480" progId="Equation.3">
              <p:embed/>
            </p:oleObj>
          </a:graphicData>
        </a:graphic>
      </p:graphicFrame>
      <p:graphicFrame>
        <p:nvGraphicFramePr>
          <p:cNvPr id="14" name="Objekt 13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2268882098"/>
              </p:ext>
            </p:extLst>
          </p:nvPr>
        </p:nvGraphicFramePr>
        <p:xfrm>
          <a:off x="6648450" y="3179763"/>
          <a:ext cx="574675" cy="1617662"/>
        </p:xfrm>
        <a:graphic>
          <a:graphicData uri="http://schemas.openxmlformats.org/presentationml/2006/ole">
            <p:oleObj spid="_x0000_s7235" name="Rovnice" r:id="rId13" imgW="139680" imgH="393480" progId="Equation.3">
              <p:embed/>
            </p:oleObj>
          </a:graphicData>
        </a:graphic>
      </p:graphicFrame>
      <p:graphicFrame>
        <p:nvGraphicFramePr>
          <p:cNvPr id="15" name="Objekt 14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149674833"/>
              </p:ext>
            </p:extLst>
          </p:nvPr>
        </p:nvGraphicFramePr>
        <p:xfrm>
          <a:off x="6572969" y="4906963"/>
          <a:ext cx="1095375" cy="1617662"/>
        </p:xfrm>
        <a:graphic>
          <a:graphicData uri="http://schemas.openxmlformats.org/presentationml/2006/ole">
            <p:oleObj spid="_x0000_s7236" name="Rovnice" r:id="rId14" imgW="266400" imgH="393480" progId="Equation.3">
              <p:embed/>
            </p:oleObj>
          </a:graphicData>
        </a:graphic>
      </p:graphicFrame>
      <p:graphicFrame>
        <p:nvGraphicFramePr>
          <p:cNvPr id="22" name="Objekt 21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xmlns="" val="1456464181"/>
              </p:ext>
            </p:extLst>
          </p:nvPr>
        </p:nvGraphicFramePr>
        <p:xfrm>
          <a:off x="7668344" y="4906963"/>
          <a:ext cx="835025" cy="1617662"/>
        </p:xfrm>
        <a:graphic>
          <a:graphicData uri="http://schemas.openxmlformats.org/presentationml/2006/ole">
            <p:oleObj spid="_x0000_s7237" name="Rovnice" r:id="rId15" imgW="203040" imgH="39348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2719312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archiv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40029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285</Words>
  <Application>Microsoft Office PowerPoint</Application>
  <PresentationFormat>Předvádění na obrazovce (4:3)</PresentationFormat>
  <Paragraphs>78</Paragraphs>
  <Slides>10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2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Motiv systému Office</vt:lpstr>
      <vt:lpstr>1_Motiv sady Office</vt:lpstr>
      <vt:lpstr>Rovnice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Zlomky</vt:lpstr>
      <vt:lpstr>ze</vt:lpstr>
      <vt:lpstr>Násobení zlomků</vt:lpstr>
      <vt:lpstr>Příklady</vt:lpstr>
      <vt:lpstr>Násobení zlomků</vt:lpstr>
      <vt:lpstr>Krácení při násobení zlomků</vt:lpstr>
      <vt:lpstr>Násobení zlomků (krácení)</vt:lpstr>
      <vt:lpstr>Příklady</vt:lpstr>
      <vt:lpstr>Zdroje</vt:lpstr>
    </vt:vector>
  </TitlesOfParts>
  <Company>ZŠ Ústí nad Labem, Anežky České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Zlomky</dc:title>
  <dc:creator>Roman Marschner</dc:creator>
  <cp:lastModifiedBy>Roman</cp:lastModifiedBy>
  <cp:revision>17</cp:revision>
  <dcterms:created xsi:type="dcterms:W3CDTF">2013-01-06T11:46:13Z</dcterms:created>
  <dcterms:modified xsi:type="dcterms:W3CDTF">2013-05-03T18:43:21Z</dcterms:modified>
</cp:coreProperties>
</file>