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58" r:id="rId5"/>
    <p:sldId id="261" r:id="rId6"/>
    <p:sldId id="262" r:id="rId7"/>
    <p:sldId id="263" r:id="rId8"/>
    <p:sldId id="264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C90AF2-C7F2-4E40-8B0B-653C9EBC049E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B60971-073A-4AC4-B923-C3BB8BC727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Lidské svaly a kůže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89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37430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Člověk, lidské svaly a kůže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3.- 5.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VY_32_INOVACE_1_05_PR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3.3.2013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výkladu učiva o lidských svalech a kůži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86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LIDSKÉHO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společně s kostrou umožňují: </a:t>
            </a:r>
          </a:p>
          <a:p>
            <a:r>
              <a:rPr lang="cs-CZ" b="1" dirty="0" smtClean="0"/>
              <a:t>pohyb</a:t>
            </a:r>
          </a:p>
          <a:p>
            <a:r>
              <a:rPr lang="cs-CZ" b="1" dirty="0" smtClean="0"/>
              <a:t>vyvíjejí sílu</a:t>
            </a:r>
          </a:p>
          <a:p>
            <a:r>
              <a:rPr lang="cs-CZ" dirty="0" smtClean="0"/>
              <a:t>síla se měří </a:t>
            </a:r>
            <a:r>
              <a:rPr lang="cs-CZ" b="1" dirty="0" smtClean="0"/>
              <a:t>siloměrem</a:t>
            </a:r>
            <a:r>
              <a:rPr lang="cs-CZ" dirty="0" smtClean="0"/>
              <a:t> (praktická zkouška naší síly na siloměru cca 3min)</a:t>
            </a:r>
          </a:p>
          <a:p>
            <a:r>
              <a:rPr lang="cs-CZ" dirty="0" smtClean="0"/>
              <a:t>jednotkou síly je </a:t>
            </a:r>
            <a:r>
              <a:rPr lang="cs-CZ" b="1" dirty="0" smtClean="0"/>
              <a:t>1 newton (1N)</a:t>
            </a:r>
            <a:endParaRPr lang="cs-CZ" b="1" dirty="0"/>
          </a:p>
        </p:txBody>
      </p:sp>
      <p:pic>
        <p:nvPicPr>
          <p:cNvPr id="1027" name="Picture 3" descr="C:\Users\Michal\AppData\Local\Microsoft\Windows\Temporary Internet Files\Content.IE5\H1N3TPUJ\MP9003169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664" y="1628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86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5050904" cy="4625609"/>
          </a:xfrm>
        </p:spPr>
        <p:txBody>
          <a:bodyPr>
            <a:noAutofit/>
          </a:bodyPr>
          <a:lstStyle/>
          <a:p>
            <a:r>
              <a:rPr lang="cs-CZ" sz="2800" dirty="0" smtClean="0"/>
              <a:t>v těle je několik </a:t>
            </a:r>
            <a:r>
              <a:rPr lang="cs-CZ" sz="2800" b="1" dirty="0" smtClean="0"/>
              <a:t>set svalů</a:t>
            </a:r>
          </a:p>
          <a:p>
            <a:r>
              <a:rPr lang="cs-CZ" sz="2800" dirty="0" smtClean="0"/>
              <a:t>většina svalů se </a:t>
            </a:r>
            <a:r>
              <a:rPr lang="cs-CZ" sz="2800" b="1" dirty="0" smtClean="0"/>
              <a:t>upínají na kostru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valy se </a:t>
            </a:r>
            <a:r>
              <a:rPr lang="cs-CZ" sz="2800" b="1" dirty="0" smtClean="0"/>
              <a:t>natahují a zkracují</a:t>
            </a:r>
            <a:endParaRPr lang="cs-CZ" sz="2800" dirty="0" smtClean="0"/>
          </a:p>
          <a:p>
            <a:r>
              <a:rPr lang="cs-CZ" sz="2800" dirty="0" smtClean="0"/>
              <a:t>svou vůlí </a:t>
            </a:r>
            <a:r>
              <a:rPr lang="cs-CZ" sz="2800" b="1" dirty="0" smtClean="0"/>
              <a:t>můžeme ovládat </a:t>
            </a:r>
            <a:r>
              <a:rPr lang="cs-CZ" sz="2800" dirty="0" smtClean="0"/>
              <a:t>např.</a:t>
            </a:r>
          </a:p>
          <a:p>
            <a:r>
              <a:rPr lang="cs-CZ" sz="2800" dirty="0" smtClean="0"/>
              <a:t>obličejové svaly (pohyb očních víček, úsměv, řeč…)</a:t>
            </a:r>
          </a:p>
          <a:p>
            <a:r>
              <a:rPr lang="cs-CZ" sz="2800" dirty="0" smtClean="0"/>
              <a:t>velké svaly (těžká práce, běhání, skákání)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2052" name="Picture 4" descr="C:\Users\Michal\AppData\Local\Microsoft\Windows\Temporary Internet Files\Content.IE5\H1N3TPUJ\MC9004261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60032" y="2915754"/>
            <a:ext cx="1669703" cy="336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chal\AppData\Local\Microsoft\Windows\Temporary Internet Files\Content.IE5\2BLGC635\MP9004073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72816"/>
            <a:ext cx="1830486" cy="2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3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Svaly, které svou vůlí neovládáme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vou vůlí </a:t>
            </a:r>
            <a:r>
              <a:rPr lang="cs-CZ" b="1" dirty="0" smtClean="0"/>
              <a:t>ovládat nemůžeme</a:t>
            </a:r>
            <a:r>
              <a:rPr lang="cs-CZ" dirty="0" smtClean="0"/>
              <a:t>:</a:t>
            </a:r>
          </a:p>
          <a:p>
            <a:r>
              <a:rPr lang="cs-CZ" dirty="0"/>
              <a:t>s</a:t>
            </a:r>
            <a:r>
              <a:rPr lang="cs-CZ" dirty="0" smtClean="0"/>
              <a:t>valy stěn žaludku, svalovina srdeční…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Michal\AppData\Local\Microsoft\Windows\Temporary Internet Files\Content.IE5\41CQ2ZGK\MP9003211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6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36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nergii pro vykonávání práce získávají svaly:</a:t>
            </a:r>
          </a:p>
          <a:p>
            <a:r>
              <a:rPr lang="cs-CZ" b="1" dirty="0"/>
              <a:t>c</a:t>
            </a:r>
            <a:r>
              <a:rPr lang="cs-CZ" b="1" dirty="0" smtClean="0"/>
              <a:t>hemickou cestou z</a:t>
            </a:r>
          </a:p>
          <a:p>
            <a:r>
              <a:rPr lang="cs-CZ" b="1" dirty="0" smtClean="0"/>
              <a:t>potravy</a:t>
            </a:r>
            <a:endParaRPr lang="cs-CZ" b="1" dirty="0"/>
          </a:p>
        </p:txBody>
      </p:sp>
      <p:pic>
        <p:nvPicPr>
          <p:cNvPr id="4099" name="Picture 3" descr="C:\Users\Michal\AppData\Local\Microsoft\Windows\Temporary Internet Files\Content.IE5\ZUTES2MV\MP900438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91906"/>
            <a:ext cx="4731404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ichal\AppData\Local\Microsoft\Windows\Temporary Internet Files\Content.IE5\41CQ2ZGK\MP900438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1516123" cy="113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43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SVALŮM PROSPÍVÁ?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b="1" dirty="0" smtClean="0"/>
              <a:t>PESTRÁ STRAVA</a:t>
            </a:r>
          </a:p>
          <a:p>
            <a:r>
              <a:rPr lang="cs-CZ" b="1" dirty="0" smtClean="0"/>
              <a:t>TĚLESNÁ PRÁCE</a:t>
            </a:r>
          </a:p>
          <a:p>
            <a:r>
              <a:rPr lang="cs-CZ" b="1" dirty="0" smtClean="0"/>
              <a:t>SPORT</a:t>
            </a:r>
          </a:p>
          <a:p>
            <a:r>
              <a:rPr lang="cs-CZ" dirty="0" smtClean="0"/>
              <a:t>(diskuze cca 2min)</a:t>
            </a:r>
            <a:endParaRPr lang="cs-CZ" dirty="0"/>
          </a:p>
        </p:txBody>
      </p:sp>
      <p:pic>
        <p:nvPicPr>
          <p:cNvPr id="5122" name="Picture 2" descr="C:\Users\Michal\AppData\Local\Microsoft\Windows\Temporary Internet Files\Content.IE5\41CQ2ZGK\MC900446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49309"/>
            <a:ext cx="161665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chal\AppData\Local\Microsoft\Windows\Temporary Internet Files\Content.IE5\H1N3TPUJ\MC9003608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ichal\AppData\Local\Microsoft\Windows\Temporary Internet Files\Content.IE5\2BLGC635\MP9004002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296" y="3325481"/>
            <a:ext cx="2290150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509" y="2132856"/>
            <a:ext cx="1806043" cy="178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460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KŮŽE -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Kryje</a:t>
            </a:r>
            <a:r>
              <a:rPr lang="cs-CZ" dirty="0" smtClean="0"/>
              <a:t> povrch těla</a:t>
            </a:r>
          </a:p>
          <a:p>
            <a:r>
              <a:rPr lang="cs-CZ" b="1" dirty="0" smtClean="0"/>
              <a:t>Chrání </a:t>
            </a:r>
            <a:r>
              <a:rPr lang="cs-CZ" dirty="0" smtClean="0"/>
              <a:t>povrch těla před silným slunečním zářením</a:t>
            </a:r>
          </a:p>
          <a:p>
            <a:r>
              <a:rPr lang="cs-CZ" b="1" dirty="0" smtClean="0"/>
              <a:t>Dýchá</a:t>
            </a:r>
          </a:p>
          <a:p>
            <a:r>
              <a:rPr lang="cs-CZ" b="1" dirty="0" smtClean="0"/>
              <a:t>Zbavuje</a:t>
            </a:r>
            <a:r>
              <a:rPr lang="cs-CZ" dirty="0" smtClean="0"/>
              <a:t> vody i některých škodlivých látek – pocením se tělo </a:t>
            </a:r>
            <a:r>
              <a:rPr lang="cs-CZ" b="1" dirty="0" smtClean="0"/>
              <a:t>ochlazuje a </a:t>
            </a:r>
            <a:r>
              <a:rPr lang="cs-CZ" dirty="0" smtClean="0"/>
              <a:t>udržuje stálou tělesnou teplotu</a:t>
            </a:r>
          </a:p>
          <a:p>
            <a:r>
              <a:rPr lang="cs-CZ" dirty="0" smtClean="0"/>
              <a:t>Pociťujeme </a:t>
            </a:r>
            <a:r>
              <a:rPr lang="cs-CZ" b="1" dirty="0" smtClean="0"/>
              <a:t>dotyk a teplotu</a:t>
            </a:r>
            <a:endParaRPr lang="cs-CZ" b="1" dirty="0"/>
          </a:p>
        </p:txBody>
      </p:sp>
      <p:pic>
        <p:nvPicPr>
          <p:cNvPr id="7170" name="Picture 2" descr="C:\Users\Michal\AppData\Local\Microsoft\Windows\Temporary Internet Files\Content.IE5\H1N3TPUJ\MP9004424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07819"/>
            <a:ext cx="1336464" cy="201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85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kůže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229600" cy="1137257"/>
          </a:xfrm>
        </p:spPr>
        <p:txBody>
          <a:bodyPr/>
          <a:lstStyle/>
          <a:p>
            <a:pPr marL="457200" indent="-457200"/>
            <a:r>
              <a:rPr lang="cs-CZ" dirty="0" smtClean="0"/>
              <a:t>skládá se z několika vrstev</a:t>
            </a:r>
          </a:p>
          <a:p>
            <a:pPr marL="457200" indent="-457200"/>
            <a:r>
              <a:rPr lang="cs-CZ" dirty="0" smtClean="0"/>
              <a:t>různá tloušťka na různých místech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492896"/>
            <a:ext cx="6984775" cy="3727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34629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Obrázek: Autor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498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– práce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/>
              <a:t>http://www.flickr.com/photos/medilawtv/6168170491/</a:t>
            </a:r>
          </a:p>
        </p:txBody>
      </p:sp>
    </p:spTree>
    <p:extLst>
      <p:ext uri="{BB962C8B-B14F-4D97-AF65-F5344CB8AC3E}">
        <p14:creationId xmlns:p14="http://schemas.microsoft.com/office/powerpoint/2010/main" val="425820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Autor</a:t>
            </a:r>
          </a:p>
          <a:p>
            <a:r>
              <a:rPr lang="cs-CZ" dirty="0" smtClean="0"/>
              <a:t>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24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272</TotalTime>
  <Words>263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ČLOVĚK</vt:lpstr>
      <vt:lpstr>Prezentace aplikace PowerPoint</vt:lpstr>
      <vt:lpstr>SVALY LIDSKÉHO TĚLA</vt:lpstr>
      <vt:lpstr>FUNKCE SVALŮ</vt:lpstr>
      <vt:lpstr>Svaly, které svou vůlí neovládáme</vt:lpstr>
      <vt:lpstr>Energie svalů</vt:lpstr>
      <vt:lpstr>CO SVALŮM PROSPÍVÁ?</vt:lpstr>
      <vt:lpstr>LIDSKÁ KŮŽE - význam</vt:lpstr>
      <vt:lpstr>Složení kůže</vt:lpstr>
      <vt:lpstr>VIDEO – práce svalů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</dc:title>
  <dc:creator>Michal</dc:creator>
  <cp:lastModifiedBy>Michal</cp:lastModifiedBy>
  <cp:revision>17</cp:revision>
  <dcterms:created xsi:type="dcterms:W3CDTF">2013-03-03T13:37:57Z</dcterms:created>
  <dcterms:modified xsi:type="dcterms:W3CDTF">2013-03-03T18:10:52Z</dcterms:modified>
</cp:coreProperties>
</file>