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08CB-C332-45FB-A9B2-BA5FD3E0CB0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FE58210-8F2A-4272-9540-AB58D9E9DB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08CB-C332-45FB-A9B2-BA5FD3E0CB0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FE58210-8F2A-4272-9540-AB58D9E9DB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08CB-C332-45FB-A9B2-BA5FD3E0CB0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58210-8F2A-4272-9540-AB58D9E9DBE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08CB-C332-45FB-A9B2-BA5FD3E0CB0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58210-8F2A-4272-9540-AB58D9E9DB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08CB-C332-45FB-A9B2-BA5FD3E0CB0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FE58210-8F2A-4272-9540-AB58D9E9DBE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08CB-C332-45FB-A9B2-BA5FD3E0CB0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58210-8F2A-4272-9540-AB58D9E9DB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08CB-C332-45FB-A9B2-BA5FD3E0CB0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58210-8F2A-4272-9540-AB58D9E9DB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08CB-C332-45FB-A9B2-BA5FD3E0CB0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58210-8F2A-4272-9540-AB58D9E9DB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08CB-C332-45FB-A9B2-BA5FD3E0CB0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58210-8F2A-4272-9540-AB58D9E9DBE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08CB-C332-45FB-A9B2-BA5FD3E0CB0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58210-8F2A-4272-9540-AB58D9E9DB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08CB-C332-45FB-A9B2-BA5FD3E0CB0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58210-8F2A-4272-9540-AB58D9E9DB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C2708CB-C332-45FB-A9B2-BA5FD3E0CB0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FE58210-8F2A-4272-9540-AB58D9E9DBE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2987391"/>
              </p:ext>
            </p:extLst>
          </p:nvPr>
        </p:nvGraphicFramePr>
        <p:xfrm>
          <a:off x="899592" y="1661955"/>
          <a:ext cx="7569200" cy="399315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Přírodověda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Dýchací soustava v lidském těle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 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VY_32_INOVACE_1_07_PR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17.3.2013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Materiál slouží k výkladu o dýchací soustavě v lidském těle, její funkci a principech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267" y="36655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534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Dýchací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Vdechujeme -</a:t>
            </a:r>
          </a:p>
          <a:p>
            <a:pPr lvl="1"/>
            <a:r>
              <a:rPr lang="cs-CZ" sz="3100" b="1" dirty="0" smtClean="0"/>
              <a:t>kyslík</a:t>
            </a:r>
          </a:p>
          <a:p>
            <a:r>
              <a:rPr lang="cs-CZ" b="1" dirty="0" smtClean="0"/>
              <a:t>Vydechujeme -</a:t>
            </a:r>
          </a:p>
          <a:p>
            <a:pPr lvl="1"/>
            <a:r>
              <a:rPr lang="cs-CZ" sz="3100" b="1" dirty="0" smtClean="0"/>
              <a:t>Oxid uhličitý</a:t>
            </a:r>
          </a:p>
          <a:p>
            <a:endParaRPr lang="cs-CZ" dirty="0" smtClean="0"/>
          </a:p>
          <a:p>
            <a:r>
              <a:rPr lang="cs-CZ" dirty="0" smtClean="0"/>
              <a:t>Každou minutu nadechneme asi -</a:t>
            </a:r>
          </a:p>
          <a:p>
            <a:r>
              <a:rPr lang="cs-CZ" dirty="0" smtClean="0"/>
              <a:t>6 – 8 litrů vzduchu</a:t>
            </a:r>
          </a:p>
          <a:p>
            <a:endParaRPr lang="cs-CZ" dirty="0"/>
          </a:p>
          <a:p>
            <a:r>
              <a:rPr lang="cs-CZ" dirty="0" smtClean="0"/>
              <a:t>Při cvičení ještě víc vzduchu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375" y="1124744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9584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POKUS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Všimněte si, umístění plic v našem těle</a:t>
            </a:r>
          </a:p>
          <a:p>
            <a:r>
              <a:rPr lang="cs-CZ" dirty="0" smtClean="0"/>
              <a:t>Zhluboka se nadechněte</a:t>
            </a:r>
          </a:p>
          <a:p>
            <a:r>
              <a:rPr lang="cs-CZ" dirty="0" smtClean="0"/>
              <a:t>Co pozorujete?</a:t>
            </a:r>
          </a:p>
          <a:p>
            <a:r>
              <a:rPr lang="cs-CZ" dirty="0" smtClean="0"/>
              <a:t>Váš hrudník se –</a:t>
            </a:r>
          </a:p>
          <a:p>
            <a:r>
              <a:rPr lang="cs-CZ" dirty="0" smtClean="0"/>
              <a:t>Zvedne</a:t>
            </a:r>
          </a:p>
          <a:p>
            <a:r>
              <a:rPr lang="cs-CZ" dirty="0" smtClean="0"/>
              <a:t>Vydechněte –</a:t>
            </a:r>
          </a:p>
          <a:p>
            <a:r>
              <a:rPr lang="cs-CZ" dirty="0" smtClean="0"/>
              <a:t>Hrudník klesne: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64904"/>
            <a:ext cx="3636044" cy="3636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6084168" y="2132856"/>
            <a:ext cx="216024" cy="7920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1008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dýchání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Dýchání umožňují  dýchací svaly</a:t>
            </a:r>
          </a:p>
          <a:p>
            <a:r>
              <a:rPr lang="cs-CZ" dirty="0" smtClean="0"/>
              <a:t>Dýchací ústrojí zajišťuje:</a:t>
            </a:r>
          </a:p>
          <a:p>
            <a:r>
              <a:rPr lang="cs-CZ" dirty="0" smtClean="0"/>
              <a:t>Přívod kyslíku ze vzduchu</a:t>
            </a:r>
          </a:p>
          <a:p>
            <a:r>
              <a:rPr lang="cs-CZ" dirty="0" smtClean="0"/>
              <a:t>Jeho předávání do krve</a:t>
            </a:r>
          </a:p>
          <a:p>
            <a:r>
              <a:rPr lang="cs-CZ" dirty="0" smtClean="0"/>
              <a:t>Odchod oxidu uhličitého z těla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434" y="2276872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0746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Složení dýchací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dirty="0" smtClean="0"/>
              <a:t>Nosní dutina</a:t>
            </a:r>
          </a:p>
          <a:p>
            <a:r>
              <a:rPr lang="cs-CZ" dirty="0" smtClean="0"/>
              <a:t>Hrtan</a:t>
            </a:r>
          </a:p>
          <a:p>
            <a:r>
              <a:rPr lang="cs-CZ" dirty="0" smtClean="0"/>
              <a:t>Průdušnice</a:t>
            </a:r>
          </a:p>
          <a:p>
            <a:r>
              <a:rPr lang="cs-CZ" dirty="0" smtClean="0"/>
              <a:t>Průdušky </a:t>
            </a:r>
          </a:p>
          <a:p>
            <a:r>
              <a:rPr lang="cs-CZ" dirty="0"/>
              <a:t>L</a:t>
            </a:r>
            <a:r>
              <a:rPr lang="cs-CZ" dirty="0" smtClean="0"/>
              <a:t>evá a pravá plíce </a:t>
            </a:r>
          </a:p>
          <a:p>
            <a:r>
              <a:rPr lang="cs-CZ" dirty="0" err="1"/>
              <a:t>P</a:t>
            </a:r>
            <a:r>
              <a:rPr lang="cs-CZ" dirty="0" err="1" smtClean="0"/>
              <a:t>lícní</a:t>
            </a:r>
            <a:r>
              <a:rPr lang="cs-CZ" dirty="0" smtClean="0"/>
              <a:t> sklípky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340768"/>
            <a:ext cx="4392487" cy="439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033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!!Nebezpečí!!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Vyhýbejte se:</a:t>
            </a:r>
          </a:p>
          <a:p>
            <a:r>
              <a:rPr lang="cs-CZ" dirty="0" smtClean="0"/>
              <a:t>Prašnému prostředí</a:t>
            </a:r>
          </a:p>
          <a:p>
            <a:r>
              <a:rPr lang="cs-CZ" dirty="0" smtClean="0"/>
              <a:t>Suchého vzduchu v bytě</a:t>
            </a:r>
          </a:p>
          <a:p>
            <a:r>
              <a:rPr lang="cs-CZ" dirty="0" smtClean="0"/>
              <a:t>Zakouřenému prostředí</a:t>
            </a:r>
          </a:p>
          <a:p>
            <a:r>
              <a:rPr lang="cs-CZ" dirty="0" smtClean="0"/>
              <a:t>Diskuze cca 3min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322728"/>
            <a:ext cx="3096344" cy="3498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2514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8157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POKUS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Změř si na jak dlouho jsi schopen zadržet dech</a:t>
            </a:r>
          </a:p>
          <a:p>
            <a:r>
              <a:rPr lang="cs-CZ" dirty="0" smtClean="0"/>
              <a:t>Porovnej se spolužáky a zapiš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12976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805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Použitá literatura:</a:t>
            </a:r>
          </a:p>
          <a:p>
            <a:r>
              <a:rPr lang="cs-CZ" sz="2800" dirty="0" smtClean="0"/>
              <a:t>JURČÁK, J. Přírodověda 5. ročník. Vyd. Olomouc: </a:t>
            </a:r>
            <a:r>
              <a:rPr lang="cs-CZ" sz="2800" dirty="0" err="1" smtClean="0"/>
              <a:t>Prodos</a:t>
            </a:r>
            <a:r>
              <a:rPr lang="cs-CZ" sz="2800" dirty="0" smtClean="0"/>
              <a:t>, 1996. ISBN 80-85806-41-X. s.58</a:t>
            </a:r>
          </a:p>
          <a:p>
            <a:r>
              <a:rPr lang="cs-CZ" sz="2800" dirty="0" smtClean="0"/>
              <a:t>KHOLOVÁ, H. Přírodověda pro 5. ročník, Život na zemi. 1. vyd. Liberec: Alter, 1997. ISBN 80-85775-61-1. s.47</a:t>
            </a:r>
          </a:p>
          <a:p>
            <a:r>
              <a:rPr lang="cs-CZ" sz="2800" dirty="0" smtClean="0"/>
              <a:t>Zdroj obrázků:</a:t>
            </a:r>
          </a:p>
          <a:p>
            <a:r>
              <a:rPr lang="cs-CZ" dirty="0" smtClean="0"/>
              <a:t>Galerie MS Office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672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86</TotalTime>
  <Words>253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Dýchací soustava</vt:lpstr>
      <vt:lpstr>POKUS č.1</vt:lpstr>
      <vt:lpstr>Princip dýchání</vt:lpstr>
      <vt:lpstr>Složení dýchací soustavy</vt:lpstr>
      <vt:lpstr>!!Nebezpečí!!</vt:lpstr>
      <vt:lpstr>POKUS č.2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Michal</cp:lastModifiedBy>
  <cp:revision>10</cp:revision>
  <dcterms:created xsi:type="dcterms:W3CDTF">2013-03-17T16:26:57Z</dcterms:created>
  <dcterms:modified xsi:type="dcterms:W3CDTF">2013-03-24T20:17:24Z</dcterms:modified>
</cp:coreProperties>
</file>