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6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3E44225-FF6E-4337-BD5C-EF5C1055865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9532CE-DA26-4FCF-95C0-89D7F67C30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6037" y="1136650"/>
          <a:ext cx="6911975" cy="4121155"/>
        </p:xfrm>
        <a:graphic>
          <a:graphicData uri="http://schemas.openxmlformats.org/drawingml/2006/table">
            <a:tbl>
              <a:tblPr/>
              <a:tblGrid>
                <a:gridCol w="2219325"/>
                <a:gridCol w="4692650"/>
              </a:tblGrid>
              <a:tr h="3476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96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 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Číslo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CZ.1.07/1.5.00/34.0112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projektu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Moderní škola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2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Název školy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Střední hotelová škola, s.r.o., Floriánské nám. 350, Kladno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Předmět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Konverzace v anglickém jazyce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Tematický okruh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Recepty </a:t>
                      </a: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Téma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Anglické tradiční pokrmy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Ročník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  <a:cs typeface="+mn-cs"/>
                        </a:rPr>
                        <a:t> 2.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Jméno autora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Mgr. Dalibor Bartoš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Datum tvorby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7. 4. 2013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Book Antiqua" pitchFamily="18" charset="0"/>
                        </a:rPr>
                        <a:t>Anotace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  <a:tc>
                  <a:txBody>
                    <a:bodyPr/>
                    <a:lstStyle/>
                    <a:p>
                      <a:pPr marL="45720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 materiál popisuje pracovní postup při </a:t>
                      </a:r>
                      <a:r>
                        <a:rPr kumimoji="0" lang="cs-CZ" sz="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výrobě  jednoho z tradičních anglických pokrmů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23" marR="6623" marT="6623" marB="662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6F3E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74" y="5434013"/>
            <a:ext cx="4752975" cy="11636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6" descr="logo_sos_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0"/>
            <a:ext cx="1112837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4237" y="144463"/>
            <a:ext cx="4572000" cy="6461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lang="cs-CZ" sz="1050" dirty="0">
              <a:latin typeface="Arial" pitchFamily="34" charset="0"/>
              <a:cs typeface="Arial" pitchFamily="34" charset="0"/>
            </a:endParaRPr>
          </a:p>
          <a:p>
            <a:pPr eaLnBrk="0" hangingPunct="0">
              <a:defRPr/>
            </a:pPr>
            <a:r>
              <a:rPr lang="cs-CZ" i="1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lang="cs-CZ" i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lang="cs-CZ" sz="105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Classic</a:t>
            </a:r>
            <a:r>
              <a:rPr lang="cs-CZ" dirty="0" smtClean="0"/>
              <a:t> </a:t>
            </a:r>
            <a:r>
              <a:rPr lang="cs-CZ" dirty="0" err="1" smtClean="0"/>
              <a:t>Yorkshire</a:t>
            </a:r>
            <a:r>
              <a:rPr lang="cs-CZ" dirty="0" smtClean="0"/>
              <a:t> </a:t>
            </a:r>
            <a:r>
              <a:rPr lang="cs-CZ" dirty="0" err="1" smtClean="0"/>
              <a:t>puddings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Ingredients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200g</a:t>
            </a:r>
            <a:r>
              <a:rPr lang="en-US" dirty="0"/>
              <a:t> plain flour</a:t>
            </a:r>
          </a:p>
          <a:p>
            <a:r>
              <a:rPr lang="en-US" dirty="0"/>
              <a:t>3 eggs</a:t>
            </a:r>
          </a:p>
          <a:p>
            <a:r>
              <a:rPr lang="en-US" dirty="0" err="1"/>
              <a:t>300ml</a:t>
            </a:r>
            <a:r>
              <a:rPr lang="en-US" dirty="0"/>
              <a:t> whole milk</a:t>
            </a:r>
          </a:p>
          <a:p>
            <a:r>
              <a:rPr lang="en-US" dirty="0"/>
              <a:t>2 tbsp olive oil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Method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Place the flour in a bowl and stir in the eggs, followed by the milk. Swap your wooden spoon for a wire whisk and beat until smooth. Cover and chill for 10 </a:t>
            </a:r>
            <a:r>
              <a:rPr lang="en-US" dirty="0" err="1"/>
              <a:t>mins</a:t>
            </a:r>
            <a:r>
              <a:rPr lang="en-US" dirty="0"/>
              <a:t> or until ready to cook.</a:t>
            </a:r>
            <a:endParaRPr lang="en-US" b="1" dirty="0"/>
          </a:p>
          <a:p>
            <a:r>
              <a:rPr lang="en-US" dirty="0"/>
              <a:t>Heat oven to </a:t>
            </a:r>
            <a:r>
              <a:rPr lang="en-US" dirty="0" err="1"/>
              <a:t>220C</a:t>
            </a:r>
            <a:r>
              <a:rPr lang="en-US" dirty="0"/>
              <a:t>/</a:t>
            </a:r>
            <a:r>
              <a:rPr lang="en-US" dirty="0" err="1"/>
              <a:t>200C</a:t>
            </a:r>
            <a:r>
              <a:rPr lang="en-US" dirty="0"/>
              <a:t> fan/gas 7. Divide the oil between a 6-hole large muffin tin and heat in the oven for 5 </a:t>
            </a:r>
            <a:r>
              <a:rPr lang="en-US" dirty="0" err="1"/>
              <a:t>mins</a:t>
            </a:r>
            <a:r>
              <a:rPr lang="en-US" dirty="0"/>
              <a:t>. Tip the batter into a jug, then quickly pour into the heated tin. Bake for 25-30 </a:t>
            </a:r>
            <a:r>
              <a:rPr lang="en-US" dirty="0" err="1"/>
              <a:t>mins</a:t>
            </a:r>
            <a:r>
              <a:rPr lang="en-US" dirty="0"/>
              <a:t> until well risen and browned - make sure the </a:t>
            </a:r>
            <a:r>
              <a:rPr lang="en-US" dirty="0" err="1"/>
              <a:t>puds</a:t>
            </a:r>
            <a:r>
              <a:rPr lang="en-US" dirty="0"/>
              <a:t> are cooked all the way through.</a:t>
            </a:r>
            <a:endParaRPr lang="en-US" b="1" dirty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Add</a:t>
            </a:r>
            <a:r>
              <a:rPr lang="cs-CZ" dirty="0"/>
              <a:t> a </a:t>
            </a:r>
            <a:r>
              <a:rPr lang="cs-CZ" dirty="0" err="1"/>
              <a:t>kick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Give your Yorkshires a kick by adding some freshly grated horseradish to the batter. You can make the batter a few hours ahead and keep it at room temperature.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Nutrition</a:t>
            </a:r>
            <a:r>
              <a:rPr lang="cs-CZ" dirty="0" smtClean="0"/>
              <a:t> per </a:t>
            </a:r>
            <a:r>
              <a:rPr lang="cs-CZ" dirty="0" err="1" smtClean="0"/>
              <a:t>serving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224 </a:t>
            </a:r>
            <a:r>
              <a:rPr lang="cs-CZ" dirty="0" err="1"/>
              <a:t>kcalories</a:t>
            </a:r>
            <a:r>
              <a:rPr lang="cs-CZ" dirty="0"/>
              <a:t>, protein </a:t>
            </a:r>
            <a:r>
              <a:rPr lang="cs-CZ" dirty="0" err="1"/>
              <a:t>9g</a:t>
            </a:r>
            <a:r>
              <a:rPr lang="cs-CZ" dirty="0"/>
              <a:t>, </a:t>
            </a:r>
            <a:r>
              <a:rPr lang="cs-CZ" dirty="0" err="1"/>
              <a:t>carbohydrate</a:t>
            </a:r>
            <a:r>
              <a:rPr lang="cs-CZ" dirty="0"/>
              <a:t> </a:t>
            </a:r>
            <a:r>
              <a:rPr lang="cs-CZ" dirty="0" err="1"/>
              <a:t>28g</a:t>
            </a:r>
            <a:r>
              <a:rPr lang="cs-CZ" dirty="0"/>
              <a:t>, </a:t>
            </a:r>
            <a:r>
              <a:rPr lang="cs-CZ" dirty="0" err="1"/>
              <a:t>fat</a:t>
            </a:r>
            <a:r>
              <a:rPr lang="cs-CZ" dirty="0"/>
              <a:t> 9 g, </a:t>
            </a:r>
            <a:r>
              <a:rPr lang="cs-CZ" dirty="0" err="1"/>
              <a:t>saturated</a:t>
            </a:r>
            <a:r>
              <a:rPr lang="cs-CZ" dirty="0"/>
              <a:t> </a:t>
            </a:r>
            <a:r>
              <a:rPr lang="cs-CZ" dirty="0" err="1"/>
              <a:t>fat</a:t>
            </a:r>
            <a:r>
              <a:rPr lang="cs-CZ" dirty="0"/>
              <a:t> </a:t>
            </a:r>
            <a:r>
              <a:rPr lang="cs-CZ" dirty="0" err="1"/>
              <a:t>3g</a:t>
            </a:r>
            <a:r>
              <a:rPr lang="cs-CZ" dirty="0"/>
              <a:t>, </a:t>
            </a:r>
            <a:r>
              <a:rPr lang="cs-CZ" dirty="0" err="1"/>
              <a:t>fibre</a:t>
            </a:r>
            <a:r>
              <a:rPr lang="cs-CZ" dirty="0"/>
              <a:t> </a:t>
            </a:r>
            <a:r>
              <a:rPr lang="cs-CZ" dirty="0" err="1"/>
              <a:t>1g</a:t>
            </a:r>
            <a:r>
              <a:rPr lang="cs-CZ" dirty="0"/>
              <a:t>, </a:t>
            </a:r>
            <a:r>
              <a:rPr lang="cs-CZ" dirty="0" err="1"/>
              <a:t>sugar</a:t>
            </a:r>
            <a:r>
              <a:rPr lang="cs-CZ" dirty="0"/>
              <a:t> </a:t>
            </a:r>
            <a:r>
              <a:rPr lang="cs-CZ" dirty="0" err="1"/>
              <a:t>3g</a:t>
            </a:r>
            <a:r>
              <a:rPr lang="cs-CZ" dirty="0"/>
              <a:t>, salt 0.16 g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Yorkshire</a:t>
            </a:r>
            <a:r>
              <a:rPr lang="cs-CZ" dirty="0" smtClean="0"/>
              <a:t> </a:t>
            </a:r>
            <a:r>
              <a:rPr lang="cs-CZ" dirty="0" err="1" smtClean="0"/>
              <a:t>pudding</a:t>
            </a:r>
            <a:endParaRPr lang="cs-CZ" dirty="0"/>
          </a:p>
        </p:txBody>
      </p:sp>
      <p:pic>
        <p:nvPicPr>
          <p:cNvPr id="6" name="Zástupný symbol pro obsah 5" descr="800px-Traditional.Sunday.Roast-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772817"/>
            <a:ext cx="5900099" cy="4425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New </a:t>
            </a:r>
            <a:r>
              <a:rPr lang="cs-CZ" dirty="0" err="1" smtClean="0"/>
              <a:t>vocabulary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mtClean="0"/>
              <a:t>Translate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Flour</a:t>
            </a:r>
            <a:endParaRPr lang="cs-CZ" dirty="0" smtClean="0"/>
          </a:p>
          <a:p>
            <a:r>
              <a:rPr lang="cs-CZ" dirty="0" err="1" smtClean="0"/>
              <a:t>Heat</a:t>
            </a:r>
            <a:endParaRPr lang="cs-CZ" dirty="0" smtClean="0"/>
          </a:p>
          <a:p>
            <a:r>
              <a:rPr lang="cs-CZ" dirty="0" smtClean="0"/>
              <a:t>Jug</a:t>
            </a:r>
          </a:p>
          <a:p>
            <a:r>
              <a:rPr lang="cs-CZ" dirty="0" smtClean="0"/>
              <a:t>Pour</a:t>
            </a:r>
          </a:p>
          <a:p>
            <a:r>
              <a:rPr lang="cs-CZ" dirty="0" err="1" smtClean="0"/>
              <a:t>Whole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 smtClean="0"/>
          </a:p>
          <a:p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temperature</a:t>
            </a:r>
            <a:endParaRPr lang="cs-CZ" dirty="0" smtClean="0"/>
          </a:p>
          <a:p>
            <a:r>
              <a:rPr lang="cs-CZ" dirty="0" err="1" smtClean="0"/>
              <a:t>Horseradish</a:t>
            </a:r>
            <a:endParaRPr lang="cs-CZ" dirty="0" smtClean="0"/>
          </a:p>
          <a:p>
            <a:r>
              <a:rPr lang="cs-CZ" dirty="0" err="1" smtClean="0"/>
              <a:t>Grated</a:t>
            </a:r>
            <a:endParaRPr lang="cs-CZ" dirty="0" smtClean="0"/>
          </a:p>
          <a:p>
            <a:r>
              <a:rPr lang="cs-CZ" dirty="0" err="1" smtClean="0"/>
              <a:t>B</a:t>
            </a:r>
            <a:r>
              <a:rPr lang="cs-CZ" dirty="0" err="1" smtClean="0"/>
              <a:t>atter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Mouka</a:t>
            </a:r>
          </a:p>
          <a:p>
            <a:r>
              <a:rPr lang="cs-CZ" dirty="0" smtClean="0"/>
              <a:t>Zahřát</a:t>
            </a:r>
          </a:p>
          <a:p>
            <a:r>
              <a:rPr lang="cs-CZ" dirty="0" smtClean="0"/>
              <a:t>Džbán</a:t>
            </a:r>
          </a:p>
          <a:p>
            <a:r>
              <a:rPr lang="cs-CZ" dirty="0" smtClean="0"/>
              <a:t>Nalít</a:t>
            </a:r>
          </a:p>
          <a:p>
            <a:r>
              <a:rPr lang="cs-CZ" dirty="0" smtClean="0"/>
              <a:t>Plnotučné mléko</a:t>
            </a:r>
          </a:p>
          <a:p>
            <a:r>
              <a:rPr lang="cs-CZ" dirty="0" smtClean="0"/>
              <a:t>Pokojová teplota</a:t>
            </a:r>
          </a:p>
          <a:p>
            <a:r>
              <a:rPr lang="cs-CZ" dirty="0" smtClean="0"/>
              <a:t>Křen</a:t>
            </a:r>
          </a:p>
          <a:p>
            <a:r>
              <a:rPr lang="cs-CZ" dirty="0" smtClean="0"/>
              <a:t>Nastrouhaný</a:t>
            </a:r>
          </a:p>
          <a:p>
            <a:r>
              <a:rPr lang="cs-CZ" dirty="0"/>
              <a:t>T</a:t>
            </a:r>
            <a:r>
              <a:rPr lang="cs-CZ" dirty="0" smtClean="0"/>
              <a:t>ěsto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JIM, </a:t>
            </a:r>
            <a:r>
              <a:rPr lang="cs-CZ" dirty="0" err="1" smtClean="0"/>
              <a:t>Robbie</a:t>
            </a:r>
            <a:r>
              <a:rPr lang="cs-CZ" dirty="0" smtClean="0"/>
              <a:t>. </a:t>
            </a:r>
            <a:r>
              <a:rPr lang="cs-CZ" i="1" dirty="0" err="1" smtClean="0"/>
              <a:t>Wikipedia</a:t>
            </a:r>
            <a:r>
              <a:rPr lang="cs-CZ" dirty="0" smtClean="0"/>
              <a:t> [online]. [cit. 3.5.2013]. Dostupný na WWW: http://</a:t>
            </a:r>
            <a:r>
              <a:rPr lang="cs-CZ" dirty="0" err="1" smtClean="0"/>
              <a:t>en.wikipedia.org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Traditional.Sunday.Roast</a:t>
            </a:r>
            <a:r>
              <a:rPr lang="cs-CZ" dirty="0" smtClean="0"/>
              <a:t>-</a:t>
            </a:r>
            <a:r>
              <a:rPr lang="cs-CZ" dirty="0" err="1" smtClean="0"/>
              <a:t>01.jpg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</TotalTime>
  <Words>284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Classic Yorkshire puddings</vt:lpstr>
      <vt:lpstr>Ingredients</vt:lpstr>
      <vt:lpstr>Method</vt:lpstr>
      <vt:lpstr>Add a kick</vt:lpstr>
      <vt:lpstr>Nutrition per serving</vt:lpstr>
      <vt:lpstr>Yorkshire pudding</vt:lpstr>
      <vt:lpstr>New vocabulary Translate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 Yorkshire puddings</dc:title>
  <dc:creator>Dalibor Bartoš</dc:creator>
  <cp:lastModifiedBy>Dalibor Bartoš</cp:lastModifiedBy>
  <cp:revision>3</cp:revision>
  <dcterms:created xsi:type="dcterms:W3CDTF">2013-04-27T20:18:27Z</dcterms:created>
  <dcterms:modified xsi:type="dcterms:W3CDTF">2013-05-03T21:04:09Z</dcterms:modified>
</cp:coreProperties>
</file>