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2" r:id="rId2"/>
    <p:sldId id="256" r:id="rId3"/>
    <p:sldId id="263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67" y="-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E1505-E7D5-4C42-986F-23DFC6FE3044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9504-FB5A-487D-9962-CB4877A9C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E1505-E7D5-4C42-986F-23DFC6FE3044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9504-FB5A-487D-9962-CB4877A9C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E1505-E7D5-4C42-986F-23DFC6FE3044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9504-FB5A-487D-9962-CB4877A9C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E1505-E7D5-4C42-986F-23DFC6FE3044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9504-FB5A-487D-9962-CB4877A9C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E1505-E7D5-4C42-986F-23DFC6FE3044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9504-FB5A-487D-9962-CB4877A9C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E1505-E7D5-4C42-986F-23DFC6FE3044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9504-FB5A-487D-9962-CB4877A9C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E1505-E7D5-4C42-986F-23DFC6FE3044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9504-FB5A-487D-9962-CB4877A9C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E1505-E7D5-4C42-986F-23DFC6FE3044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9504-FB5A-487D-9962-CB4877A9C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E1505-E7D5-4C42-986F-23DFC6FE3044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9029504-FB5A-487D-9962-CB4877A9C7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E1505-E7D5-4C42-986F-23DFC6FE3044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9504-FB5A-487D-9962-CB4877A9C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E1505-E7D5-4C42-986F-23DFC6FE3044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9504-FB5A-487D-9962-CB4877A9C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C1E1505-E7D5-4C42-986F-23DFC6FE3044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9029504-FB5A-487D-9962-CB4877A9C78C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Receptionis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116037" y="1136650"/>
          <a:ext cx="6911975" cy="4121155"/>
        </p:xfrm>
        <a:graphic>
          <a:graphicData uri="http://schemas.openxmlformats.org/drawingml/2006/table">
            <a:tbl>
              <a:tblPr/>
              <a:tblGrid>
                <a:gridCol w="2219325"/>
                <a:gridCol w="4692650"/>
              </a:tblGrid>
              <a:tr h="34766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79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 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59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 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59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 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Číslo projektu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CZ.1.07/1.5.00/34.0112</a:t>
                      </a:r>
                      <a:endParaRPr kumimoji="0" lang="cs-CZ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Název projektu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Moderní škola</a:t>
                      </a:r>
                      <a:endParaRPr kumimoji="0" lang="cs-CZ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22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Název školy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Střední hotelová škola, s.r.o., Floriánské nám. 350, Kladno</a:t>
                      </a:r>
                      <a:endParaRPr kumimoji="0" lang="cs-CZ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Předmět 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+mn-cs"/>
                        </a:rPr>
                        <a:t>Anglický jazyk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Tematický okruh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Hotelový personál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Téma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 </a:t>
                      </a: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Recepční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Ročník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+mn-cs"/>
                        </a:rPr>
                        <a:t> </a:t>
                      </a: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+mn-cs"/>
                        </a:rPr>
                        <a:t>3.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534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Jméno autora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Mgr. Dalibor Bartoš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Datum tvorby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7. 4. 2013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Anotace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Učební materiál popisuje </a:t>
                      </a: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povolání recepční 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</a:tbl>
          </a:graphicData>
        </a:graphic>
      </p:graphicFrame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74" y="5434013"/>
            <a:ext cx="4752975" cy="11636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6" descr="logo_sos_bi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0"/>
            <a:ext cx="1112837" cy="105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684237" y="144463"/>
            <a:ext cx="4572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b="1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Střední hotelová škola, s.r.o.</a:t>
            </a:r>
            <a:endParaRPr lang="cs-CZ" sz="1050" dirty="0">
              <a:latin typeface="Arial" pitchFamily="34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cs-CZ" i="1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Floriánské</a:t>
            </a:r>
            <a:r>
              <a:rPr lang="cs-CZ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náměstí 350, 272 01 Kladno</a:t>
            </a:r>
            <a:endParaRPr lang="cs-CZ" sz="105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Receptionist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0" dirty="0" smtClean="0"/>
              <a:t>A receptionist is often the first business contact a person will meet at any organization.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Zástupný symbol pro obrázek 4" descr="739px-Receptionists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2385" r="2385"/>
          <a:stretch>
            <a:fillRect/>
          </a:stretch>
        </p:blipFill>
        <p:spPr/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Receptionist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A receptionist is an employee taking an office/administrative support position. The work is usually performed in a </a:t>
            </a:r>
            <a:r>
              <a:rPr lang="en-US" sz="4000" dirty="0" err="1" smtClean="0"/>
              <a:t>waitin</a:t>
            </a:r>
            <a:r>
              <a:rPr lang="cs-CZ" sz="4000" dirty="0" smtClean="0"/>
              <a:t>g </a:t>
            </a:r>
            <a:r>
              <a:rPr lang="en-US" sz="4000" dirty="0" smtClean="0"/>
              <a:t> area</a:t>
            </a:r>
            <a:r>
              <a:rPr lang="cs-CZ" sz="4000" dirty="0" smtClean="0"/>
              <a:t> </a:t>
            </a:r>
            <a:r>
              <a:rPr lang="en-US" sz="4000" dirty="0" smtClean="0"/>
              <a:t>such </a:t>
            </a:r>
            <a:r>
              <a:rPr lang="en-US" sz="4000" dirty="0"/>
              <a:t>as a lobby or front office desk of an organization or business.</a:t>
            </a:r>
            <a:endParaRPr lang="cs-CZ" sz="4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Duties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answering visitors' inquiries about a company and its products or </a:t>
            </a:r>
            <a:r>
              <a:rPr lang="en-US" sz="3200" dirty="0" smtClean="0"/>
              <a:t>services</a:t>
            </a:r>
            <a:endParaRPr lang="cs-CZ" sz="3200" dirty="0" smtClean="0"/>
          </a:p>
          <a:p>
            <a:r>
              <a:rPr lang="en-US" sz="3200" dirty="0"/>
              <a:t>directing visitors to their </a:t>
            </a:r>
            <a:r>
              <a:rPr lang="en-US" sz="3200" dirty="0" smtClean="0"/>
              <a:t>destinations</a:t>
            </a:r>
            <a:endParaRPr lang="cs-CZ" sz="3200" dirty="0" smtClean="0"/>
          </a:p>
          <a:p>
            <a:r>
              <a:rPr lang="en-US" sz="3200" dirty="0"/>
              <a:t>sorting and handing out </a:t>
            </a:r>
            <a:r>
              <a:rPr lang="en-US" sz="3200" dirty="0" smtClean="0"/>
              <a:t>mail</a:t>
            </a:r>
            <a:endParaRPr lang="cs-CZ" sz="3200" dirty="0" smtClean="0"/>
          </a:p>
          <a:p>
            <a:r>
              <a:rPr lang="en-US" sz="3200" dirty="0"/>
              <a:t>answering incoming calls </a:t>
            </a:r>
            <a:r>
              <a:rPr lang="en-US" sz="3200" dirty="0" smtClean="0"/>
              <a:t>on</a:t>
            </a:r>
            <a:r>
              <a:rPr lang="cs-CZ" sz="3200" dirty="0" smtClean="0"/>
              <a:t> </a:t>
            </a:r>
            <a:r>
              <a:rPr lang="cs-CZ" sz="3200" dirty="0" err="1" smtClean="0"/>
              <a:t>telephones</a:t>
            </a:r>
            <a:endParaRPr lang="cs-CZ" sz="3200" dirty="0" smtClean="0"/>
          </a:p>
          <a:p>
            <a:r>
              <a:rPr lang="cs-CZ" sz="3200" dirty="0" err="1"/>
              <a:t>faxing</a:t>
            </a:r>
            <a:r>
              <a:rPr lang="cs-CZ" sz="3200" dirty="0"/>
              <a:t> </a:t>
            </a:r>
            <a:r>
              <a:rPr lang="cs-CZ" sz="3200" dirty="0" err="1"/>
              <a:t>or</a:t>
            </a:r>
            <a:r>
              <a:rPr lang="cs-CZ" sz="3200" dirty="0"/>
              <a:t> </a:t>
            </a:r>
            <a:r>
              <a:rPr lang="cs-CZ" sz="3200" dirty="0" err="1" smtClean="0"/>
              <a:t>emailing</a:t>
            </a:r>
            <a:endParaRPr lang="cs-CZ" sz="3200" dirty="0" smtClean="0"/>
          </a:p>
          <a:p>
            <a:r>
              <a:rPr lang="cs-CZ" sz="3200" dirty="0" err="1"/>
              <a:t>verifying</a:t>
            </a:r>
            <a:r>
              <a:rPr lang="cs-CZ" sz="3200" dirty="0"/>
              <a:t> </a:t>
            </a:r>
            <a:r>
              <a:rPr lang="cs-CZ" sz="3200" dirty="0" err="1"/>
              <a:t>employee</a:t>
            </a:r>
            <a:r>
              <a:rPr lang="cs-CZ" sz="3200" dirty="0"/>
              <a:t> </a:t>
            </a:r>
            <a:r>
              <a:rPr lang="cs-CZ" sz="3200" dirty="0" err="1"/>
              <a:t>identification</a:t>
            </a:r>
            <a:endParaRPr lang="cs-CZ" sz="3200" u="sng" dirty="0" smtClean="0"/>
          </a:p>
          <a:p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Personal</a:t>
            </a:r>
            <a:r>
              <a:rPr lang="cs-CZ" dirty="0" smtClean="0"/>
              <a:t> </a:t>
            </a:r>
            <a:r>
              <a:rPr lang="cs-CZ" dirty="0" err="1"/>
              <a:t>qualities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200" dirty="0" smtClean="0"/>
              <a:t>To </a:t>
            </a:r>
            <a:r>
              <a:rPr lang="cs-CZ" sz="3200" dirty="0" err="1" smtClean="0"/>
              <a:t>be</a:t>
            </a:r>
            <a:r>
              <a:rPr lang="cs-CZ" sz="3200" dirty="0" smtClean="0"/>
              <a:t> </a:t>
            </a:r>
            <a:r>
              <a:rPr lang="cs-CZ" sz="3200" dirty="0" err="1" smtClean="0"/>
              <a:t>Initiative</a:t>
            </a:r>
            <a:endParaRPr lang="cs-CZ" sz="3200" dirty="0" smtClean="0"/>
          </a:p>
          <a:p>
            <a:r>
              <a:rPr lang="cs-CZ" sz="3200" dirty="0" err="1" smtClean="0"/>
              <a:t>Loyalty</a:t>
            </a:r>
            <a:endParaRPr lang="cs-CZ" sz="3200" dirty="0" smtClean="0"/>
          </a:p>
          <a:p>
            <a:r>
              <a:rPr lang="cs-CZ" sz="3200" dirty="0" smtClean="0"/>
              <a:t>Maturity</a:t>
            </a:r>
          </a:p>
          <a:p>
            <a:r>
              <a:rPr lang="cs-CZ" sz="3200" dirty="0" smtClean="0"/>
              <a:t>To </a:t>
            </a:r>
            <a:r>
              <a:rPr lang="cs-CZ" sz="3200" dirty="0" err="1" smtClean="0"/>
              <a:t>be</a:t>
            </a:r>
            <a:r>
              <a:rPr lang="cs-CZ" sz="3200" dirty="0" smtClean="0"/>
              <a:t> </a:t>
            </a:r>
            <a:r>
              <a:rPr lang="cs-CZ" sz="3200" dirty="0" err="1"/>
              <a:t>c</a:t>
            </a:r>
            <a:r>
              <a:rPr lang="cs-CZ" sz="3200" dirty="0" err="1" smtClean="0"/>
              <a:t>alm</a:t>
            </a:r>
            <a:endParaRPr lang="cs-CZ" sz="3200" dirty="0" smtClean="0"/>
          </a:p>
          <a:p>
            <a:r>
              <a:rPr lang="cs-CZ" sz="3200" dirty="0" smtClean="0"/>
              <a:t>To </a:t>
            </a:r>
            <a:r>
              <a:rPr lang="cs-CZ" sz="3200" dirty="0" err="1" smtClean="0"/>
              <a:t>be</a:t>
            </a:r>
            <a:r>
              <a:rPr lang="cs-CZ" sz="3200" dirty="0" smtClean="0"/>
              <a:t> </a:t>
            </a:r>
            <a:r>
              <a:rPr lang="cs-CZ" sz="3200" dirty="0"/>
              <a:t>p</a:t>
            </a:r>
            <a:r>
              <a:rPr lang="en-US" sz="3200" dirty="0" err="1" smtClean="0"/>
              <a:t>rofessional</a:t>
            </a:r>
            <a:r>
              <a:rPr lang="cs-CZ" sz="3200" dirty="0" smtClean="0"/>
              <a:t> </a:t>
            </a:r>
            <a:r>
              <a:rPr lang="en-US" sz="3200" dirty="0" smtClean="0"/>
              <a:t>at </a:t>
            </a:r>
            <a:r>
              <a:rPr lang="en-US" sz="3200" dirty="0"/>
              <a:t>all times</a:t>
            </a:r>
            <a:endParaRPr lang="cs-CZ" sz="3200" dirty="0" smtClean="0"/>
          </a:p>
          <a:p>
            <a:r>
              <a:rPr lang="cs-CZ" sz="3200" dirty="0" smtClean="0"/>
              <a:t>To </a:t>
            </a:r>
            <a:r>
              <a:rPr lang="cs-CZ" sz="3200" dirty="0" err="1" smtClean="0"/>
              <a:t>have</a:t>
            </a:r>
            <a:r>
              <a:rPr lang="cs-CZ" sz="3200" dirty="0" smtClean="0"/>
              <a:t> a </a:t>
            </a:r>
            <a:r>
              <a:rPr lang="cs-CZ" sz="3200" dirty="0"/>
              <a:t>positive </a:t>
            </a:r>
            <a:r>
              <a:rPr lang="cs-CZ" sz="3200" dirty="0" err="1" smtClean="0"/>
              <a:t>attitude</a:t>
            </a:r>
            <a:endParaRPr lang="cs-CZ" sz="3200" dirty="0" smtClean="0"/>
          </a:p>
          <a:p>
            <a:r>
              <a:rPr lang="cs-CZ" sz="3200" dirty="0" err="1" smtClean="0"/>
              <a:t>Dependability</a:t>
            </a:r>
            <a:endParaRPr lang="cs-CZ" sz="3200" dirty="0" smtClean="0"/>
          </a:p>
          <a:p>
            <a:r>
              <a:rPr lang="cs-CZ" sz="3200" dirty="0" smtClean="0"/>
              <a:t>To </a:t>
            </a:r>
            <a:r>
              <a:rPr lang="cs-CZ" sz="3200" dirty="0" err="1" smtClean="0"/>
              <a:t>perform</a:t>
            </a:r>
            <a:r>
              <a:rPr lang="cs-CZ" sz="3200" dirty="0" smtClean="0"/>
              <a:t> </a:t>
            </a:r>
            <a:r>
              <a:rPr lang="cs-CZ" sz="3200" dirty="0"/>
              <a:t>multiple </a:t>
            </a:r>
            <a:r>
              <a:rPr lang="cs-CZ" sz="3200" dirty="0" err="1"/>
              <a:t>tasks</a:t>
            </a:r>
            <a:r>
              <a:rPr lang="cs-CZ" sz="3200" dirty="0"/>
              <a:t> </a:t>
            </a:r>
            <a:r>
              <a:rPr lang="cs-CZ" sz="3200" dirty="0" err="1" smtClean="0"/>
              <a:t>quickly</a:t>
            </a:r>
            <a:endParaRPr lang="cs-CZ" sz="3200" dirty="0" smtClean="0"/>
          </a:p>
          <a:p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Test </a:t>
            </a:r>
            <a:r>
              <a:rPr lang="cs-CZ" dirty="0" err="1" smtClean="0"/>
              <a:t>new</a:t>
            </a:r>
            <a:r>
              <a:rPr lang="cs-CZ" dirty="0" smtClean="0"/>
              <a:t> </a:t>
            </a:r>
            <a:r>
              <a:rPr lang="cs-CZ" dirty="0" err="1" smtClean="0"/>
              <a:t>vocabulary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 smtClean="0"/>
              <a:t>Employee</a:t>
            </a:r>
            <a:endParaRPr lang="cs-CZ" dirty="0" smtClean="0"/>
          </a:p>
          <a:p>
            <a:r>
              <a:rPr lang="cs-CZ" dirty="0" smtClean="0"/>
              <a:t>Front </a:t>
            </a:r>
            <a:r>
              <a:rPr lang="cs-CZ" dirty="0" err="1" smtClean="0"/>
              <a:t>desk</a:t>
            </a:r>
            <a:endParaRPr lang="cs-CZ" dirty="0" smtClean="0"/>
          </a:p>
          <a:p>
            <a:r>
              <a:rPr lang="cs-CZ" dirty="0" err="1" smtClean="0"/>
              <a:t>Incoming</a:t>
            </a:r>
            <a:r>
              <a:rPr lang="cs-CZ" dirty="0" smtClean="0"/>
              <a:t> </a:t>
            </a:r>
            <a:r>
              <a:rPr lang="cs-CZ" dirty="0" err="1" smtClean="0"/>
              <a:t>call</a:t>
            </a:r>
            <a:endParaRPr lang="cs-CZ" dirty="0" smtClean="0"/>
          </a:p>
          <a:p>
            <a:r>
              <a:rPr lang="cs-CZ" dirty="0" smtClean="0"/>
              <a:t>Positive </a:t>
            </a:r>
            <a:r>
              <a:rPr lang="cs-CZ" dirty="0" err="1" smtClean="0"/>
              <a:t>attitude</a:t>
            </a:r>
            <a:endParaRPr lang="cs-CZ" dirty="0" smtClean="0"/>
          </a:p>
          <a:p>
            <a:r>
              <a:rPr lang="cs-CZ" dirty="0" err="1" smtClean="0"/>
              <a:t>Calm</a:t>
            </a:r>
            <a:endParaRPr lang="cs-CZ" dirty="0" smtClean="0"/>
          </a:p>
          <a:p>
            <a:r>
              <a:rPr lang="cs-CZ" dirty="0" err="1" smtClean="0"/>
              <a:t>Initiative</a:t>
            </a:r>
            <a:endParaRPr lang="cs-CZ" dirty="0" smtClean="0"/>
          </a:p>
          <a:p>
            <a:r>
              <a:rPr lang="cs-CZ" sz="2800" dirty="0" err="1" smtClean="0"/>
              <a:t>Dependability</a:t>
            </a:r>
            <a:endParaRPr lang="cs-CZ" sz="28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Zaměstnanec</a:t>
            </a:r>
          </a:p>
          <a:p>
            <a:r>
              <a:rPr lang="cs-CZ" dirty="0" smtClean="0"/>
              <a:t>Recepce</a:t>
            </a:r>
          </a:p>
          <a:p>
            <a:r>
              <a:rPr lang="cs-CZ" dirty="0" smtClean="0"/>
              <a:t>Příchozí hovor</a:t>
            </a:r>
          </a:p>
          <a:p>
            <a:r>
              <a:rPr lang="cs-CZ" dirty="0" smtClean="0"/>
              <a:t>Pozitivní přístup</a:t>
            </a:r>
          </a:p>
          <a:p>
            <a:r>
              <a:rPr lang="cs-CZ" dirty="0" smtClean="0"/>
              <a:t>Klidný</a:t>
            </a:r>
          </a:p>
          <a:p>
            <a:r>
              <a:rPr lang="cs-CZ" dirty="0" smtClean="0"/>
              <a:t>Iniciativní</a:t>
            </a:r>
          </a:p>
          <a:p>
            <a:r>
              <a:rPr lang="cs-CZ" dirty="0" smtClean="0"/>
              <a:t>Spolehlivost 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NEUVEDEN, Neuveden. </a:t>
            </a:r>
            <a:r>
              <a:rPr lang="nl-NL" i="1" dirty="0" smtClean="0"/>
              <a:t>Receptionist</a:t>
            </a:r>
            <a:r>
              <a:rPr lang="nl-NL" dirty="0" smtClean="0"/>
              <a:t> [online]. [cit. 3.5.2013]. Dostupný na WWW: </a:t>
            </a:r>
            <a:r>
              <a:rPr lang="nl-NL" dirty="0" smtClean="0">
                <a:hlinkClick r:id="rId2"/>
              </a:rPr>
              <a:t>http://</a:t>
            </a:r>
            <a:r>
              <a:rPr lang="nl-NL" dirty="0" smtClean="0">
                <a:hlinkClick r:id="rId2"/>
              </a:rPr>
              <a:t>en.wikipedia.org/wiki/Receptionist</a:t>
            </a:r>
            <a:endParaRPr lang="cs-CZ" dirty="0" smtClean="0"/>
          </a:p>
          <a:p>
            <a:r>
              <a:rPr lang="cs-CZ" dirty="0" err="1" smtClean="0"/>
              <a:t>BENCH</a:t>
            </a:r>
            <a:r>
              <a:rPr lang="cs-CZ" dirty="0" smtClean="0"/>
              <a:t>, </a:t>
            </a:r>
            <a:r>
              <a:rPr lang="cs-CZ" dirty="0" err="1" smtClean="0"/>
              <a:t>Evan</a:t>
            </a:r>
            <a:r>
              <a:rPr lang="cs-CZ" dirty="0" smtClean="0"/>
              <a:t>. </a:t>
            </a:r>
            <a:r>
              <a:rPr lang="cs-CZ" i="1" dirty="0" err="1" smtClean="0"/>
              <a:t>Wikipedia</a:t>
            </a:r>
            <a:r>
              <a:rPr lang="cs-CZ" dirty="0" smtClean="0"/>
              <a:t> [online]. [cit. 3.5.2013]. Dostupný na WWW: http://</a:t>
            </a:r>
            <a:r>
              <a:rPr lang="cs-CZ" dirty="0" err="1" smtClean="0"/>
              <a:t>en.wikipedia.org</a:t>
            </a:r>
            <a:r>
              <a:rPr lang="cs-CZ" dirty="0" smtClean="0"/>
              <a:t>/</a:t>
            </a:r>
            <a:r>
              <a:rPr lang="cs-CZ" dirty="0" err="1" smtClean="0"/>
              <a:t>wiki</a:t>
            </a:r>
            <a:r>
              <a:rPr lang="cs-CZ" dirty="0" smtClean="0"/>
              <a:t>/</a:t>
            </a:r>
            <a:r>
              <a:rPr lang="cs-CZ" dirty="0" err="1" smtClean="0"/>
              <a:t>File</a:t>
            </a:r>
            <a:r>
              <a:rPr lang="cs-CZ" dirty="0" smtClean="0"/>
              <a:t>:</a:t>
            </a:r>
            <a:r>
              <a:rPr lang="cs-CZ" smtClean="0"/>
              <a:t>Receptionists.jpg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42</TotalTime>
  <Words>149</Words>
  <Application>Microsoft Office PowerPoint</Application>
  <PresentationFormat>Předvádění na obrazovce (4:3)</PresentationFormat>
  <Paragraphs>67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Snímek 1</vt:lpstr>
      <vt:lpstr>Receptionist</vt:lpstr>
      <vt:lpstr>A receptionist is often the first business contact a person will meet at any organization.</vt:lpstr>
      <vt:lpstr>Receptionist</vt:lpstr>
      <vt:lpstr>Duties</vt:lpstr>
      <vt:lpstr>Personal qualities</vt:lpstr>
      <vt:lpstr>Test new vocabulary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Receptionist</dc:title>
  <dc:creator>Dalibor Bartoš</dc:creator>
  <cp:lastModifiedBy>Dalibor Bartoš</cp:lastModifiedBy>
  <cp:revision>5</cp:revision>
  <dcterms:created xsi:type="dcterms:W3CDTF">2013-04-28T20:50:13Z</dcterms:created>
  <dcterms:modified xsi:type="dcterms:W3CDTF">2013-05-03T21:35:44Z</dcterms:modified>
</cp:coreProperties>
</file>