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E568DD-B855-4549-8B01-D68B251BA9C4}" type="doc">
      <dgm:prSet loTypeId="urn:microsoft.com/office/officeart/2005/8/layout/vList6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792A07A-7810-4BAF-9853-C0BE2F31AE69}">
      <dgm:prSet phldrT="[Text]"/>
      <dgm:spPr/>
      <dgm:t>
        <a:bodyPr/>
        <a:lstStyle/>
        <a:p>
          <a:r>
            <a:rPr lang="cs-CZ" dirty="0" smtClean="0"/>
            <a:t>Obecná</a:t>
          </a:r>
          <a:endParaRPr lang="cs-CZ" dirty="0"/>
        </a:p>
      </dgm:t>
    </dgm:pt>
    <dgm:pt modelId="{8FE128CB-DF19-4BD5-882F-951C5FD2AEDE}" type="parTrans" cxnId="{AE4C2CB8-2F33-4D42-AC01-9178A0E1DC58}">
      <dgm:prSet/>
      <dgm:spPr/>
      <dgm:t>
        <a:bodyPr/>
        <a:lstStyle/>
        <a:p>
          <a:endParaRPr lang="cs-CZ"/>
        </a:p>
      </dgm:t>
    </dgm:pt>
    <dgm:pt modelId="{49691776-97D5-451E-8969-17424CE8B7E4}" type="sibTrans" cxnId="{AE4C2CB8-2F33-4D42-AC01-9178A0E1DC58}">
      <dgm:prSet/>
      <dgm:spPr/>
      <dgm:t>
        <a:bodyPr/>
        <a:lstStyle/>
        <a:p>
          <a:endParaRPr lang="cs-CZ"/>
        </a:p>
      </dgm:t>
    </dgm:pt>
    <dgm:pt modelId="{BE95AF3D-4134-44C0-9407-AAF633A0BBB3}">
      <dgm:prSet phldrT="[Text]"/>
      <dgm:spPr/>
      <dgm:t>
        <a:bodyPr/>
        <a:lstStyle/>
        <a:p>
          <a:r>
            <a:rPr lang="cs-CZ" dirty="0" smtClean="0"/>
            <a:t>píšeme s malým počátečním písmenem</a:t>
          </a:r>
          <a:endParaRPr lang="cs-CZ" dirty="0"/>
        </a:p>
      </dgm:t>
    </dgm:pt>
    <dgm:pt modelId="{63464C86-E66F-4923-9765-0113DEE8CA59}" type="parTrans" cxnId="{F24F45C4-169C-43C5-8141-40FD918D75EC}">
      <dgm:prSet/>
      <dgm:spPr/>
      <dgm:t>
        <a:bodyPr/>
        <a:lstStyle/>
        <a:p>
          <a:endParaRPr lang="cs-CZ"/>
        </a:p>
      </dgm:t>
    </dgm:pt>
    <dgm:pt modelId="{308C711D-5A55-4049-90A8-1EE45A5600A5}" type="sibTrans" cxnId="{F24F45C4-169C-43C5-8141-40FD918D75EC}">
      <dgm:prSet/>
      <dgm:spPr/>
      <dgm:t>
        <a:bodyPr/>
        <a:lstStyle/>
        <a:p>
          <a:endParaRPr lang="cs-CZ"/>
        </a:p>
      </dgm:t>
    </dgm:pt>
    <dgm:pt modelId="{12A2A915-0756-4A99-A0A2-130AE6663A6B}">
      <dgm:prSet phldrT="[Text]"/>
      <dgm:spPr/>
      <dgm:t>
        <a:bodyPr/>
        <a:lstStyle/>
        <a:p>
          <a:r>
            <a:rPr lang="cs-CZ" dirty="0" smtClean="0"/>
            <a:t>Vlastní</a:t>
          </a:r>
          <a:endParaRPr lang="cs-CZ" dirty="0"/>
        </a:p>
      </dgm:t>
    </dgm:pt>
    <dgm:pt modelId="{AA2484D4-E90D-479C-8870-805B4CD7B773}" type="parTrans" cxnId="{7CDB272F-CC85-4690-8FC1-DD3517B2C310}">
      <dgm:prSet/>
      <dgm:spPr/>
      <dgm:t>
        <a:bodyPr/>
        <a:lstStyle/>
        <a:p>
          <a:endParaRPr lang="cs-CZ"/>
        </a:p>
      </dgm:t>
    </dgm:pt>
    <dgm:pt modelId="{C04EE0FC-2980-4BFF-B4BA-2D1D1BF9E8BC}" type="sibTrans" cxnId="{7CDB272F-CC85-4690-8FC1-DD3517B2C310}">
      <dgm:prSet/>
      <dgm:spPr/>
      <dgm:t>
        <a:bodyPr/>
        <a:lstStyle/>
        <a:p>
          <a:endParaRPr lang="cs-CZ"/>
        </a:p>
      </dgm:t>
    </dgm:pt>
    <dgm:pt modelId="{779DC197-37F8-469E-83EB-A416AAF165DA}">
      <dgm:prSet phldrT="[Text]"/>
      <dgm:spPr/>
      <dgm:t>
        <a:bodyPr/>
        <a:lstStyle/>
        <a:p>
          <a:r>
            <a:rPr lang="cs-CZ" dirty="0" smtClean="0"/>
            <a:t>píšeme s velkým počátečním písmenem</a:t>
          </a:r>
          <a:endParaRPr lang="cs-CZ" dirty="0"/>
        </a:p>
      </dgm:t>
    </dgm:pt>
    <dgm:pt modelId="{79C37886-9C4F-4D26-8022-C5E2E647E0ED}" type="parTrans" cxnId="{062D0C65-FB5C-41CB-BFD9-0319957322BD}">
      <dgm:prSet/>
      <dgm:spPr/>
      <dgm:t>
        <a:bodyPr/>
        <a:lstStyle/>
        <a:p>
          <a:endParaRPr lang="cs-CZ"/>
        </a:p>
      </dgm:t>
    </dgm:pt>
    <dgm:pt modelId="{53232D55-48A3-4BF5-B2D4-89C833249C94}" type="sibTrans" cxnId="{062D0C65-FB5C-41CB-BFD9-0319957322BD}">
      <dgm:prSet/>
      <dgm:spPr/>
      <dgm:t>
        <a:bodyPr/>
        <a:lstStyle/>
        <a:p>
          <a:endParaRPr lang="cs-CZ"/>
        </a:p>
      </dgm:t>
    </dgm:pt>
    <dgm:pt modelId="{48BD2E1A-ED96-4157-B8D8-D5F7C17CF77E}" type="pres">
      <dgm:prSet presAssocID="{51E568DD-B855-4549-8B01-D68B251BA9C4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D2DFE37-1966-4563-9526-03FD69F3CFB6}" type="pres">
      <dgm:prSet presAssocID="{B792A07A-7810-4BAF-9853-C0BE2F31AE69}" presName="linNode" presStyleCnt="0"/>
      <dgm:spPr/>
    </dgm:pt>
    <dgm:pt modelId="{6F4209BE-FF56-4562-B46A-3BD834388F7E}" type="pres">
      <dgm:prSet presAssocID="{B792A07A-7810-4BAF-9853-C0BE2F31AE69}" presName="parentShp" presStyleLbl="node1" presStyleIdx="0" presStyleCnt="2" custLinFactNeighborX="647" custLinFactNeighborY="7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A60B3-A11E-477F-A375-FD3AD71A309A}" type="pres">
      <dgm:prSet presAssocID="{B792A07A-7810-4BAF-9853-C0BE2F31AE69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36203F-A2C7-4B3E-B32E-015AB5B6EC96}" type="pres">
      <dgm:prSet presAssocID="{49691776-97D5-451E-8969-17424CE8B7E4}" presName="spacing" presStyleCnt="0"/>
      <dgm:spPr/>
    </dgm:pt>
    <dgm:pt modelId="{43955EF6-88A4-48D5-920E-6DCD226F51BD}" type="pres">
      <dgm:prSet presAssocID="{12A2A915-0756-4A99-A0A2-130AE6663A6B}" presName="linNode" presStyleCnt="0"/>
      <dgm:spPr/>
    </dgm:pt>
    <dgm:pt modelId="{69EA51D7-95C6-4DBD-A2D4-D22CB052C76F}" type="pres">
      <dgm:prSet presAssocID="{12A2A915-0756-4A99-A0A2-130AE6663A6B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D22697-6BE4-4023-8797-ACBD60118A4E}" type="pres">
      <dgm:prSet presAssocID="{12A2A915-0756-4A99-A0A2-130AE6663A6B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2B6983-E44B-4670-86FA-646A25B23448}" type="presOf" srcId="{51E568DD-B855-4549-8B01-D68B251BA9C4}" destId="{48BD2E1A-ED96-4157-B8D8-D5F7C17CF77E}" srcOrd="0" destOrd="0" presId="urn:microsoft.com/office/officeart/2005/8/layout/vList6"/>
    <dgm:cxn modelId="{02CEA04A-CF71-4A5F-AFF4-372F11F73D61}" type="presOf" srcId="{B792A07A-7810-4BAF-9853-C0BE2F31AE69}" destId="{6F4209BE-FF56-4562-B46A-3BD834388F7E}" srcOrd="0" destOrd="0" presId="urn:microsoft.com/office/officeart/2005/8/layout/vList6"/>
    <dgm:cxn modelId="{CFF54482-B994-49F9-AF93-D81AFA1F8F1A}" type="presOf" srcId="{779DC197-37F8-469E-83EB-A416AAF165DA}" destId="{92D22697-6BE4-4023-8797-ACBD60118A4E}" srcOrd="0" destOrd="0" presId="urn:microsoft.com/office/officeart/2005/8/layout/vList6"/>
    <dgm:cxn modelId="{7CDB272F-CC85-4690-8FC1-DD3517B2C310}" srcId="{51E568DD-B855-4549-8B01-D68B251BA9C4}" destId="{12A2A915-0756-4A99-A0A2-130AE6663A6B}" srcOrd="1" destOrd="0" parTransId="{AA2484D4-E90D-479C-8870-805B4CD7B773}" sibTransId="{C04EE0FC-2980-4BFF-B4BA-2D1D1BF9E8BC}"/>
    <dgm:cxn modelId="{9CA639E6-B877-4A03-B97E-47A7A54DAA30}" type="presOf" srcId="{BE95AF3D-4134-44C0-9407-AAF633A0BBB3}" destId="{998A60B3-A11E-477F-A375-FD3AD71A309A}" srcOrd="0" destOrd="0" presId="urn:microsoft.com/office/officeart/2005/8/layout/vList6"/>
    <dgm:cxn modelId="{F24F45C4-169C-43C5-8141-40FD918D75EC}" srcId="{B792A07A-7810-4BAF-9853-C0BE2F31AE69}" destId="{BE95AF3D-4134-44C0-9407-AAF633A0BBB3}" srcOrd="0" destOrd="0" parTransId="{63464C86-E66F-4923-9765-0113DEE8CA59}" sibTransId="{308C711D-5A55-4049-90A8-1EE45A5600A5}"/>
    <dgm:cxn modelId="{062D0C65-FB5C-41CB-BFD9-0319957322BD}" srcId="{12A2A915-0756-4A99-A0A2-130AE6663A6B}" destId="{779DC197-37F8-469E-83EB-A416AAF165DA}" srcOrd="0" destOrd="0" parTransId="{79C37886-9C4F-4D26-8022-C5E2E647E0ED}" sibTransId="{53232D55-48A3-4BF5-B2D4-89C833249C94}"/>
    <dgm:cxn modelId="{F282F0D7-F1A5-44C6-96B4-ACF117C475F4}" type="presOf" srcId="{12A2A915-0756-4A99-A0A2-130AE6663A6B}" destId="{69EA51D7-95C6-4DBD-A2D4-D22CB052C76F}" srcOrd="0" destOrd="0" presId="urn:microsoft.com/office/officeart/2005/8/layout/vList6"/>
    <dgm:cxn modelId="{AE4C2CB8-2F33-4D42-AC01-9178A0E1DC58}" srcId="{51E568DD-B855-4549-8B01-D68B251BA9C4}" destId="{B792A07A-7810-4BAF-9853-C0BE2F31AE69}" srcOrd="0" destOrd="0" parTransId="{8FE128CB-DF19-4BD5-882F-951C5FD2AEDE}" sibTransId="{49691776-97D5-451E-8969-17424CE8B7E4}"/>
    <dgm:cxn modelId="{F45F83C3-6CB0-4FA4-81A9-CF4EA4A56411}" type="presParOf" srcId="{48BD2E1A-ED96-4157-B8D8-D5F7C17CF77E}" destId="{1D2DFE37-1966-4563-9526-03FD69F3CFB6}" srcOrd="0" destOrd="0" presId="urn:microsoft.com/office/officeart/2005/8/layout/vList6"/>
    <dgm:cxn modelId="{AADB3F7D-5D07-4A1C-B883-9381DB44867C}" type="presParOf" srcId="{1D2DFE37-1966-4563-9526-03FD69F3CFB6}" destId="{6F4209BE-FF56-4562-B46A-3BD834388F7E}" srcOrd="0" destOrd="0" presId="urn:microsoft.com/office/officeart/2005/8/layout/vList6"/>
    <dgm:cxn modelId="{88A15E9B-CBBA-435D-B28C-FDD348B154AC}" type="presParOf" srcId="{1D2DFE37-1966-4563-9526-03FD69F3CFB6}" destId="{998A60B3-A11E-477F-A375-FD3AD71A309A}" srcOrd="1" destOrd="0" presId="urn:microsoft.com/office/officeart/2005/8/layout/vList6"/>
    <dgm:cxn modelId="{6348D0DF-1875-43B0-B573-B0C2B5ED6EAB}" type="presParOf" srcId="{48BD2E1A-ED96-4157-B8D8-D5F7C17CF77E}" destId="{5536203F-A2C7-4B3E-B32E-015AB5B6EC96}" srcOrd="1" destOrd="0" presId="urn:microsoft.com/office/officeart/2005/8/layout/vList6"/>
    <dgm:cxn modelId="{D2FF2B22-DB59-49AB-B159-ED23C89B2849}" type="presParOf" srcId="{48BD2E1A-ED96-4157-B8D8-D5F7C17CF77E}" destId="{43955EF6-88A4-48D5-920E-6DCD226F51BD}" srcOrd="2" destOrd="0" presId="urn:microsoft.com/office/officeart/2005/8/layout/vList6"/>
    <dgm:cxn modelId="{28BB5640-89FD-4F9E-80DE-F51D16846AB5}" type="presParOf" srcId="{43955EF6-88A4-48D5-920E-6DCD226F51BD}" destId="{69EA51D7-95C6-4DBD-A2D4-D22CB052C76F}" srcOrd="0" destOrd="0" presId="urn:microsoft.com/office/officeart/2005/8/layout/vList6"/>
    <dgm:cxn modelId="{8B6BDBC8-76C2-4C42-BD2F-C1ADE4805E29}" type="presParOf" srcId="{43955EF6-88A4-48D5-920E-6DCD226F51BD}" destId="{92D22697-6BE4-4023-8797-ACBD60118A4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98A60B3-A11E-477F-A375-FD3AD71A309A}">
      <dsp:nvSpPr>
        <dsp:cNvPr id="0" name=""/>
        <dsp:cNvSpPr/>
      </dsp:nvSpPr>
      <dsp:spPr>
        <a:xfrm>
          <a:off x="2438399" y="496"/>
          <a:ext cx="3657600" cy="1934765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píšeme s malým počátečním písmenem</a:t>
          </a:r>
          <a:endParaRPr lang="cs-CZ" sz="3000" kern="1200" dirty="0"/>
        </a:p>
      </dsp:txBody>
      <dsp:txXfrm>
        <a:off x="2438399" y="496"/>
        <a:ext cx="3657600" cy="1934765"/>
      </dsp:txXfrm>
    </dsp:sp>
    <dsp:sp modelId="{6F4209BE-FF56-4562-B46A-3BD834388F7E}">
      <dsp:nvSpPr>
        <dsp:cNvPr id="0" name=""/>
        <dsp:cNvSpPr/>
      </dsp:nvSpPr>
      <dsp:spPr>
        <a:xfrm>
          <a:off x="23664" y="15780"/>
          <a:ext cx="2438400" cy="19347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Obecná</a:t>
          </a:r>
          <a:endParaRPr lang="cs-CZ" sz="4600" kern="1200" dirty="0"/>
        </a:p>
      </dsp:txBody>
      <dsp:txXfrm>
        <a:off x="23664" y="15780"/>
        <a:ext cx="2438400" cy="1934765"/>
      </dsp:txXfrm>
    </dsp:sp>
    <dsp:sp modelId="{92D22697-6BE4-4023-8797-ACBD60118A4E}">
      <dsp:nvSpPr>
        <dsp:cNvPr id="0" name=""/>
        <dsp:cNvSpPr/>
      </dsp:nvSpPr>
      <dsp:spPr>
        <a:xfrm>
          <a:off x="2438400" y="2128738"/>
          <a:ext cx="3657600" cy="1934765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píšeme s velkým počátečním písmenem</a:t>
          </a:r>
          <a:endParaRPr lang="cs-CZ" sz="3000" kern="1200" dirty="0"/>
        </a:p>
      </dsp:txBody>
      <dsp:txXfrm>
        <a:off x="2438400" y="2128738"/>
        <a:ext cx="3657600" cy="1934765"/>
      </dsp:txXfrm>
    </dsp:sp>
    <dsp:sp modelId="{69EA51D7-95C6-4DBD-A2D4-D22CB052C76F}">
      <dsp:nvSpPr>
        <dsp:cNvPr id="0" name=""/>
        <dsp:cNvSpPr/>
      </dsp:nvSpPr>
      <dsp:spPr>
        <a:xfrm>
          <a:off x="0" y="2128738"/>
          <a:ext cx="2438400" cy="193476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Vlastní</a:t>
          </a:r>
          <a:endParaRPr lang="cs-CZ" sz="4600" kern="1200" dirty="0"/>
        </a:p>
      </dsp:txBody>
      <dsp:txXfrm>
        <a:off x="0" y="2128738"/>
        <a:ext cx="2438400" cy="1934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21F36-4C9A-4D10-9987-789F278EE5B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2F434-A4A4-48B7-904E-37A91F919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4704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Podstatná jména vlastní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VY_32_INOVACE_8B_17_CJL1_PODSTATNÁ  JMÉNA  VLASTNÍ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7.4.2013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Podstatná jména, český jazyk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pro 1. třídu ZŠ v předmětu český jazyk. Hlavním cílem je seznámit děti s pojmem podstatná jména, jejich rozdělením a psaním vlastních jmen. Součástí je práce s interaktivní technikou.</a:t>
            </a:r>
            <a:endParaRPr lang="cs-CZ" dirty="0"/>
          </a:p>
        </p:txBody>
      </p:sp>
      <p:pic>
        <p:nvPicPr>
          <p:cNvPr id="1026" name="Picture 2" descr="C:\Program Files (x86)\Microsoft Office\MEDIA\CAGCAT10\j01955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789040"/>
            <a:ext cx="2232248" cy="27495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1"/>
            <a:ext cx="8229600" cy="13247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Názvy osob, zvířat, věcí, činností a vlastností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619672" y="227687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Podstatná jména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Vlastní jména osob, zvířat – označují jednu určitou osobu, zvíře</a:t>
            </a:r>
          </a:p>
          <a:p>
            <a:r>
              <a:rPr lang="cs-CZ" dirty="0" smtClean="0"/>
              <a:t>Názvy měst, obcí, vesnic, osad</a:t>
            </a:r>
          </a:p>
          <a:p>
            <a:r>
              <a:rPr lang="cs-CZ" dirty="0" smtClean="0"/>
              <a:t>Názvy řek, rybníků, potoků, přehrad, moří, oceánů</a:t>
            </a:r>
          </a:p>
          <a:p>
            <a:r>
              <a:rPr lang="cs-CZ" dirty="0" smtClean="0"/>
              <a:t>Názvy států a jejich příslušníků</a:t>
            </a:r>
          </a:p>
          <a:p>
            <a:r>
              <a:rPr lang="cs-CZ" dirty="0" smtClean="0"/>
              <a:t>Názvy kontinentů, ostrovů, souostroví</a:t>
            </a:r>
          </a:p>
          <a:p>
            <a:r>
              <a:rPr lang="cs-CZ" dirty="0" smtClean="0"/>
              <a:t>Názvy pohoří, hor, pouští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ana - Drchotová\Local Settings\Temporary Internet Files\Content.IE5\W3C5Z8KB\MP9004237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502207"/>
            <a:ext cx="2124497" cy="217548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Najdi podstatná jména vlastní a zakroužkuj 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pes, les, Bor, řeka, Nora, teta </a:t>
            </a:r>
            <a:r>
              <a:rPr lang="cs-CZ" dirty="0" err="1" smtClean="0"/>
              <a:t>Jája</a:t>
            </a:r>
            <a:r>
              <a:rPr lang="cs-CZ" dirty="0" smtClean="0"/>
              <a:t>, kocour Mourek, Vltava, Praha, kráva, ostrov, Slapy, varan, krokodýl Pepa, Marie, paní Kopečková, slečna Polívková, okno, pan Bručoun, </a:t>
            </a:r>
            <a:r>
              <a:rPr lang="cs-CZ" dirty="0" err="1" smtClean="0"/>
              <a:t>bručoun</a:t>
            </a:r>
            <a:r>
              <a:rPr lang="cs-CZ" dirty="0" smtClean="0"/>
              <a:t>, sešívačka, kalendář, náušnice, Květa, kachna, Roman, Amerika, </a:t>
            </a:r>
            <a:r>
              <a:rPr lang="cs-CZ" dirty="0" err="1" smtClean="0"/>
              <a:t>Sycherák</a:t>
            </a:r>
            <a:r>
              <a:rPr lang="cs-CZ" dirty="0" smtClean="0"/>
              <a:t>, rybník, Ital, Německo, Sněžka, Říp, kluk, Čech, Francouz, poušť Gobi,  Evropa, </a:t>
            </a:r>
            <a:r>
              <a:rPr lang="cs-CZ" dirty="0" err="1" smtClean="0"/>
              <a:t>Pinďa</a:t>
            </a:r>
            <a:r>
              <a:rPr lang="cs-CZ" dirty="0" smtClean="0"/>
              <a:t> a </a:t>
            </a:r>
            <a:r>
              <a:rPr lang="cs-CZ" dirty="0" err="1" smtClean="0"/>
              <a:t>Fifinka</a:t>
            </a:r>
            <a:r>
              <a:rPr lang="cs-CZ" dirty="0" smtClean="0"/>
              <a:t>, růže, moře.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ana - Drchotová\Local Settings\Temporary Internet Files\Content.IE5\YKRQ9CCA\MM91000111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5085184"/>
            <a:ext cx="1952625" cy="14859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Oprav správně počáteční písmenko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268760"/>
            <a:ext cx="1247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Máma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Věra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Osel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Kosa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Město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Tachov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Mže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412776"/>
            <a:ext cx="4572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Ohře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Plzeň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Pokoj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Penál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Vařečka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Noty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1412776"/>
            <a:ext cx="111588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Oceán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Robert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Praha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Brno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Klávesa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myš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citace,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galerie MS PowerPoint</a:t>
            </a:r>
            <a:endParaRPr lang="cs-CZ" dirty="0"/>
          </a:p>
        </p:txBody>
      </p:sp>
      <p:pic>
        <p:nvPicPr>
          <p:cNvPr id="3074" name="Picture 2" descr="C:\Documents and Settings\Hana - Drchotová\Local Settings\Temporary Internet Files\Content.IE5\W3C5Z8KB\MP9004140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204864"/>
            <a:ext cx="6372200" cy="42464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291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Podstatná jména</vt:lpstr>
      <vt:lpstr>Podstatná jména vlastní</vt:lpstr>
      <vt:lpstr>Najdi podstatná jména vlastní a zakroužkuj  je</vt:lpstr>
      <vt:lpstr>Oprav správně počáteční písmenko</vt:lpstr>
      <vt:lpstr>Zdroje, citace, obrázky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Martin</cp:lastModifiedBy>
  <cp:revision>9</cp:revision>
  <dcterms:created xsi:type="dcterms:W3CDTF">2013-05-04T10:03:15Z</dcterms:created>
  <dcterms:modified xsi:type="dcterms:W3CDTF">2013-05-04T11:32:59Z</dcterms:modified>
</cp:coreProperties>
</file>