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61" r:id="rId4"/>
    <p:sldId id="257" r:id="rId5"/>
    <p:sldId id="258" r:id="rId6"/>
    <p:sldId id="259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o4oF9u-w4o&amp;feature=related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352928" cy="2450703"/>
          </a:xfrm>
        </p:spPr>
        <p:txBody>
          <a:bodyPr/>
          <a:lstStyle/>
          <a:p>
            <a:pPr algn="ctr"/>
            <a:r>
              <a:rPr lang="cs-CZ" dirty="0" smtClean="0"/>
              <a:t>VY_32_INOVACE_300_Osobnosti Jesenicka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2018655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640080" indent="-45720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54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endParaRPr lang="cs-CZ" sz="3200" dirty="0" smtClean="0"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00784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www.bruntal.net/image/200405310955_mapa_sm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064896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04664"/>
            <a:ext cx="7920880" cy="5904656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139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ttp://www.balneotravel.cz/lazne/mesto_jesenik_priessnitzovy_lazne_04_small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7736475" cy="522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29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229200"/>
            <a:ext cx="6512511" cy="1080120"/>
          </a:xfrm>
        </p:spPr>
        <p:txBody>
          <a:bodyPr/>
          <a:lstStyle/>
          <a:p>
            <a:r>
              <a:rPr lang="cs-CZ" dirty="0" err="1"/>
              <a:t>Vincenz</a:t>
            </a:r>
            <a:r>
              <a:rPr lang="cs-CZ" dirty="0"/>
              <a:t> </a:t>
            </a:r>
            <a:r>
              <a:rPr lang="cs-CZ" dirty="0" err="1"/>
              <a:t>Priessnitz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5517232" cy="4281656"/>
          </a:xfrm>
        </p:spPr>
        <p:txBody>
          <a:bodyPr>
            <a:normAutofit/>
          </a:bodyPr>
          <a:lstStyle/>
          <a:p>
            <a:r>
              <a:rPr lang="pl-PL" dirty="0" smtClean="0"/>
              <a:t>4</a:t>
            </a:r>
            <a:r>
              <a:rPr lang="pl-PL" dirty="0"/>
              <a:t>. </a:t>
            </a:r>
            <a:r>
              <a:rPr lang="pl-PL" dirty="0" smtClean="0"/>
              <a:t>10. </a:t>
            </a:r>
            <a:r>
              <a:rPr lang="pl-PL" dirty="0"/>
              <a:t>1799 – 28. </a:t>
            </a:r>
            <a:r>
              <a:rPr lang="pl-PL" dirty="0" smtClean="0"/>
              <a:t>11. 1851</a:t>
            </a:r>
          </a:p>
          <a:p>
            <a:r>
              <a:rPr lang="cs-CZ" dirty="0"/>
              <a:t>zakladatel přírodního léčitelství 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rosazoval </a:t>
            </a:r>
            <a:r>
              <a:rPr lang="cs-CZ" dirty="0"/>
              <a:t>například léčbu prací, čerstvým vzduchem a čistou horskou </a:t>
            </a:r>
            <a:r>
              <a:rPr lang="cs-CZ" dirty="0" smtClean="0"/>
              <a:t>vodou  - položil </a:t>
            </a:r>
            <a:r>
              <a:rPr lang="cs-CZ" dirty="0"/>
              <a:t>tak základy </a:t>
            </a:r>
            <a:r>
              <a:rPr lang="cs-CZ" dirty="0" smtClean="0"/>
              <a:t>hydroterapie = „léčení vodou“</a:t>
            </a:r>
          </a:p>
          <a:p>
            <a:r>
              <a:rPr lang="cs-CZ" dirty="0"/>
              <a:t>k léčení vodou jej inspirovala zraněná srna, kterou jako dítě pozoroval, jak si chodí omývat ránu do pramene, až do úplného </a:t>
            </a:r>
            <a:r>
              <a:rPr lang="cs-CZ" dirty="0" smtClean="0"/>
              <a:t>vyléčení</a:t>
            </a:r>
          </a:p>
          <a:p>
            <a:r>
              <a:rPr lang="cs-CZ" dirty="0" smtClean="0"/>
              <a:t>v roce 1837 založil lázně </a:t>
            </a:r>
          </a:p>
          <a:p>
            <a:pPr lvl="1"/>
            <a:endParaRPr lang="cs-CZ" dirty="0" smtClean="0"/>
          </a:p>
        </p:txBody>
      </p:sp>
      <p:pic>
        <p:nvPicPr>
          <p:cNvPr id="3074" name="Picture 2" descr="http://portrait.kaar.at/Mediziner/images/vincenz_priessnit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4664"/>
            <a:ext cx="2417537" cy="299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182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027476"/>
            <a:ext cx="6512511" cy="1209836"/>
          </a:xfrm>
        </p:spPr>
        <p:txBody>
          <a:bodyPr/>
          <a:lstStyle/>
          <a:p>
            <a:r>
              <a:rPr lang="cs-CZ" dirty="0"/>
              <a:t>Johann </a:t>
            </a:r>
            <a:r>
              <a:rPr lang="cs-CZ" dirty="0" err="1"/>
              <a:t>Schroth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11760" y="548680"/>
            <a:ext cx="6264696" cy="4608512"/>
          </a:xfrm>
        </p:spPr>
        <p:txBody>
          <a:bodyPr>
            <a:normAutofit/>
          </a:bodyPr>
          <a:lstStyle/>
          <a:p>
            <a:r>
              <a:rPr lang="pl-PL" dirty="0"/>
              <a:t>11. února 1798 - 26. března </a:t>
            </a:r>
            <a:r>
              <a:rPr lang="pl-PL" dirty="0" smtClean="0"/>
              <a:t>1856</a:t>
            </a:r>
          </a:p>
          <a:p>
            <a:r>
              <a:rPr lang="cs-CZ" dirty="0"/>
              <a:t>získal si brzy v širokém okolí pověst dobrého léčitele domácích </a:t>
            </a:r>
            <a:r>
              <a:rPr lang="cs-CZ" dirty="0" smtClean="0"/>
              <a:t>zvířat</a:t>
            </a:r>
          </a:p>
          <a:p>
            <a:r>
              <a:rPr lang="cs-CZ" dirty="0" smtClean="0"/>
              <a:t>ve dvaceti letech začal používat zkušenosti </a:t>
            </a:r>
            <a:r>
              <a:rPr lang="cs-CZ" dirty="0"/>
              <a:t>ověřené léčbou na domácích zvířatech i na nemocných </a:t>
            </a:r>
            <a:r>
              <a:rPr lang="cs-CZ" dirty="0" smtClean="0"/>
              <a:t>pacientech</a:t>
            </a:r>
          </a:p>
          <a:p>
            <a:pPr lvl="1"/>
            <a:r>
              <a:rPr lang="cs-CZ" dirty="0" smtClean="0"/>
              <a:t>napravoval </a:t>
            </a:r>
            <a:r>
              <a:rPr lang="cs-CZ" dirty="0"/>
              <a:t>zlomeniny končetin přikládáním dlah a </a:t>
            </a:r>
            <a:r>
              <a:rPr lang="cs-CZ" dirty="0" smtClean="0"/>
              <a:t>začal </a:t>
            </a:r>
            <a:r>
              <a:rPr lang="cs-CZ" dirty="0"/>
              <a:t>také s léčbou zábaly a </a:t>
            </a:r>
            <a:r>
              <a:rPr lang="cs-CZ" dirty="0" smtClean="0"/>
              <a:t>zapářkou</a:t>
            </a:r>
          </a:p>
          <a:p>
            <a:r>
              <a:rPr lang="cs-CZ" dirty="0" smtClean="0"/>
              <a:t>1829 - založil lázně v Dolní Lipové </a:t>
            </a:r>
          </a:p>
          <a:p>
            <a:r>
              <a:rPr lang="cs-CZ" dirty="0" smtClean="0"/>
              <a:t>zemřel na nevyléčitelnou srdeční vadu</a:t>
            </a:r>
            <a:endParaRPr lang="cs-CZ" dirty="0"/>
          </a:p>
        </p:txBody>
      </p:sp>
      <p:pic>
        <p:nvPicPr>
          <p:cNvPr id="4098" name="Picture 2" descr="http://www.20min.ch/diashow/16724/johann%20schro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95" y="548680"/>
            <a:ext cx="2143125" cy="264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5135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2304256" cy="3175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3861048"/>
            <a:ext cx="6552728" cy="2232248"/>
          </a:xfrm>
        </p:spPr>
        <p:txBody>
          <a:bodyPr/>
          <a:lstStyle/>
          <a:p>
            <a:r>
              <a:rPr lang="cs-CZ" dirty="0"/>
              <a:t>Karl </a:t>
            </a:r>
            <a:r>
              <a:rPr lang="cs-CZ" dirty="0" err="1"/>
              <a:t>Ditters</a:t>
            </a:r>
            <a:r>
              <a:rPr lang="cs-CZ" dirty="0"/>
              <a:t> von </a:t>
            </a:r>
            <a:r>
              <a:rPr lang="cs-CZ" dirty="0" err="1"/>
              <a:t>Dittersdorf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332656"/>
            <a:ext cx="7416824" cy="3816424"/>
          </a:xfrm>
        </p:spPr>
        <p:txBody>
          <a:bodyPr>
            <a:normAutofit/>
          </a:bodyPr>
          <a:lstStyle/>
          <a:p>
            <a:r>
              <a:rPr lang="cs-CZ" dirty="0"/>
              <a:t>2. listopadu 1739 </a:t>
            </a:r>
            <a:r>
              <a:rPr lang="cs-CZ" dirty="0" smtClean="0"/>
              <a:t>(Vídeň</a:t>
            </a:r>
            <a:r>
              <a:rPr lang="cs-CZ" dirty="0"/>
              <a:t>)</a:t>
            </a:r>
            <a:r>
              <a:rPr lang="cs-CZ" dirty="0" smtClean="0"/>
              <a:t> </a:t>
            </a:r>
            <a:r>
              <a:rPr lang="cs-CZ" dirty="0"/>
              <a:t>– 24. října 1799 </a:t>
            </a:r>
            <a:r>
              <a:rPr lang="cs-CZ" sz="2400" dirty="0" smtClean="0"/>
              <a:t>(</a:t>
            </a:r>
            <a:r>
              <a:rPr lang="cs-CZ" dirty="0" smtClean="0"/>
              <a:t>Červená Lhota)</a:t>
            </a:r>
          </a:p>
          <a:p>
            <a:r>
              <a:rPr lang="cs-CZ" dirty="0"/>
              <a:t>rakouský barokní hudební skladatel a </a:t>
            </a:r>
            <a:r>
              <a:rPr lang="cs-CZ" dirty="0" smtClean="0"/>
              <a:t>hudebník</a:t>
            </a:r>
          </a:p>
          <a:p>
            <a:r>
              <a:rPr lang="cs-CZ" dirty="0" smtClean="0"/>
              <a:t>byl </a:t>
            </a:r>
            <a:r>
              <a:rPr lang="cs-CZ" dirty="0"/>
              <a:t>hejtmanem Jeseníku, Zlatých Hor, pobýval v Javorníku </a:t>
            </a:r>
            <a:r>
              <a:rPr lang="cs-CZ" dirty="0" smtClean="0"/>
              <a:t>na </a:t>
            </a:r>
            <a:r>
              <a:rPr lang="cs-CZ" dirty="0"/>
              <a:t>zámku Jánský </a:t>
            </a:r>
            <a:r>
              <a:rPr lang="cs-CZ" dirty="0" smtClean="0"/>
              <a:t>Vrch - letní sídlo </a:t>
            </a:r>
            <a:r>
              <a:rPr lang="cs-CZ" dirty="0"/>
              <a:t>vratislavských </a:t>
            </a:r>
            <a:r>
              <a:rPr lang="cs-CZ" dirty="0" smtClean="0"/>
              <a:t>biskupů</a:t>
            </a:r>
          </a:p>
          <a:p>
            <a:r>
              <a:rPr lang="cs-CZ" dirty="0"/>
              <a:t>s</a:t>
            </a:r>
            <a:r>
              <a:rPr lang="cs-CZ" dirty="0" smtClean="0"/>
              <a:t>trávil </a:t>
            </a:r>
            <a:r>
              <a:rPr lang="cs-CZ" dirty="0"/>
              <a:t>zde 29 </a:t>
            </a:r>
            <a:r>
              <a:rPr lang="cs-CZ" dirty="0" smtClean="0"/>
              <a:t>let každoročně </a:t>
            </a:r>
            <a:r>
              <a:rPr lang="cs-CZ" dirty="0"/>
              <a:t>je v Javorníku v měsíci září na jeho počest pořádán Mezinárodní hudební festival Karla </a:t>
            </a:r>
            <a:r>
              <a:rPr lang="cs-CZ" dirty="0" err="1"/>
              <a:t>Ditterse</a:t>
            </a:r>
            <a:r>
              <a:rPr lang="cs-CZ" dirty="0"/>
              <a:t> z </a:t>
            </a:r>
            <a:r>
              <a:rPr lang="cs-CZ" dirty="0" err="1" smtClean="0"/>
              <a:t>Dittersdorfu</a:t>
            </a:r>
            <a:r>
              <a:rPr lang="cs-CZ" dirty="0"/>
              <a:t> </a:t>
            </a:r>
            <a:r>
              <a:rPr lang="cs-CZ" dirty="0" smtClean="0"/>
              <a:t>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8"/>
            <a:endParaRPr lang="cs-CZ" dirty="0" smtClean="0"/>
          </a:p>
          <a:p>
            <a:endParaRPr lang="cs-CZ" dirty="0" smtClean="0">
              <a:hlinkClick r:id="rId3"/>
            </a:endParaRPr>
          </a:p>
          <a:p>
            <a:endParaRPr lang="cs-CZ" dirty="0">
              <a:hlinkClick r:id="rId3"/>
            </a:endParaRPr>
          </a:p>
          <a:p>
            <a:endParaRPr lang="cs-CZ" dirty="0" smtClean="0">
              <a:hlinkClick r:id="rId3"/>
            </a:endParaRPr>
          </a:p>
          <a:p>
            <a:endParaRPr lang="cs-CZ" dirty="0">
              <a:hlinkClick r:id="rId3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5589240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Ukázka: http</a:t>
            </a:r>
            <a:r>
              <a:rPr lang="cs-CZ" dirty="0"/>
              <a:t>://www.youtube.com/watch?v=5o4oF9u-w4o&amp;feature=related</a:t>
            </a:r>
          </a:p>
        </p:txBody>
      </p:sp>
    </p:spTree>
    <p:extLst>
      <p:ext uri="{BB962C8B-B14F-4D97-AF65-F5344CB8AC3E}">
        <p14:creationId xmlns:p14="http://schemas.microsoft.com/office/powerpoint/2010/main" val="51953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Miloš Kočka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12.4.1910 – 11.3.2010</a:t>
            </a:r>
          </a:p>
          <a:p>
            <a:r>
              <a:rPr lang="cs-CZ" dirty="0" smtClean="0"/>
              <a:t>vystudoval práva na Karlově univerzitě</a:t>
            </a:r>
          </a:p>
          <a:p>
            <a:r>
              <a:rPr lang="cs-CZ" dirty="0" smtClean="0"/>
              <a:t>čestný občan Jeseníku </a:t>
            </a:r>
          </a:p>
          <a:p>
            <a:r>
              <a:rPr lang="cs-CZ" dirty="0" smtClean="0"/>
              <a:t>napsal knihu o V. </a:t>
            </a:r>
            <a:r>
              <a:rPr lang="cs-CZ" dirty="0" err="1" smtClean="0"/>
              <a:t>Priessnitzovi</a:t>
            </a:r>
            <a:r>
              <a:rPr lang="cs-CZ" dirty="0" smtClean="0"/>
              <a:t> – </a:t>
            </a:r>
            <a:r>
              <a:rPr lang="cs-CZ" i="1" dirty="0" smtClean="0"/>
              <a:t>„Prameny živé vody“</a:t>
            </a:r>
          </a:p>
        </p:txBody>
      </p:sp>
      <p:pic>
        <p:nvPicPr>
          <p:cNvPr id="5122" name="Picture 2" descr="http://www.czechlit.cz/res/data/030/005764_05_04708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074" y="3074202"/>
            <a:ext cx="2533511" cy="244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249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Rudolf </a:t>
            </a:r>
            <a:r>
              <a:rPr lang="cs-CZ" dirty="0" err="1"/>
              <a:t>Zuber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23. ledna </a:t>
            </a:r>
            <a:r>
              <a:rPr lang="cs-CZ" dirty="0" smtClean="0"/>
              <a:t>1912 (Moravská Ostrava) </a:t>
            </a:r>
            <a:r>
              <a:rPr lang="cs-CZ" dirty="0"/>
              <a:t>- 29. října </a:t>
            </a:r>
            <a:r>
              <a:rPr lang="cs-CZ" dirty="0" smtClean="0"/>
              <a:t>1995 (Jeseník)</a:t>
            </a:r>
          </a:p>
          <a:p>
            <a:r>
              <a:rPr lang="cs-CZ" dirty="0" smtClean="0"/>
              <a:t>Církevní historik, archivář, knihovník</a:t>
            </a:r>
          </a:p>
          <a:p>
            <a:r>
              <a:rPr lang="cs-CZ" dirty="0" smtClean="0"/>
              <a:t>ordinován na kněze, pojmenována je po něm           knihovna v Javorníku</a:t>
            </a:r>
          </a:p>
          <a:p>
            <a:endParaRPr lang="cs-CZ" dirty="0"/>
          </a:p>
        </p:txBody>
      </p:sp>
      <p:pic>
        <p:nvPicPr>
          <p:cNvPr id="6146" name="Picture 2" descr="http://www.jesenik.org/cache-files/250x250-default-b-201203131153_knihovnazubervelk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60"/>
            <a:ext cx="352839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96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4353664"/>
          </a:xfrm>
        </p:spPr>
        <p:txBody>
          <a:bodyPr>
            <a:normAutofit fontScale="40000" lnSpcReduction="20000"/>
          </a:bodyPr>
          <a:lstStyle/>
          <a:p>
            <a:pPr marL="45720" indent="0">
              <a:buNone/>
            </a:pPr>
            <a:r>
              <a:rPr lang="cs-CZ" dirty="0" smtClean="0"/>
              <a:t>Obrázky – </a:t>
            </a:r>
            <a:r>
              <a:rPr lang="cs-CZ" dirty="0" smtClean="0">
                <a:hlinkClick r:id="rId2"/>
              </a:rPr>
              <a:t>www.google.com</a:t>
            </a:r>
            <a:endParaRPr lang="cs-CZ" dirty="0" smtClean="0"/>
          </a:p>
          <a:p>
            <a:r>
              <a:rPr lang="cs-CZ" dirty="0"/>
              <a:t>http://www.google.cz/imgres?q=mapa+jesen%C3%ADk%C5%AF&amp;start=111&amp;um=1&amp;sa=N&amp;hl=cs&amp;qscrl=1&amp;biw=1008&amp;bih=540&amp;tbm=isch&amp;tbnid=D79ss8E7b0rMfM:&amp;imgrefurl=http://www.bruntal.net/2004053101-severomoravsky-kraj&amp;docid=-Px0enbMvhpFUM&amp;imgurl=http://www.bruntal.net/image/200405310955_mapa_smk.jpg&amp;w=395&amp;h=349&amp;ei=_</a:t>
            </a:r>
            <a:r>
              <a:rPr lang="cs-CZ" dirty="0" smtClean="0"/>
              <a:t>FqCUdWNGsz54QTDoIDIBA&amp;zoom=1&amp;iact=hc&amp;vpx=601&amp;vpy=180&amp;dur=3198&amp;hovh=211&amp;hovw=239&amp;tx=133&amp;ty=136&amp;page=7&amp;tbnh=143&amp;tbnw=162&amp;ndsp=20&amp;ved=1t:429,r:14,s:100,i:46</a:t>
            </a:r>
          </a:p>
          <a:p>
            <a:r>
              <a:rPr lang="cs-CZ" dirty="0"/>
              <a:t>http://www.google.cz/imgres?q=l%C3%A1zn%C4%9B+jesen%C3%ADk&amp;start=183&amp;um=1&amp;sa=N&amp;hl=cs&amp;qscrl=1&amp;rlz=1T4ADFA_csCZ425CZ431&amp;biw=1008&amp;bih=540&amp;tbm=isch&amp;tbnid=hAZOp4QuY_ksdM:&amp;imgrefurl=http://www.balneotravel.cz/mesto_jesenik_preissnitzovy_lazne.html&amp;docid=fhPhCwWLhBofiM&amp;imgurl=http://</a:t>
            </a:r>
            <a:r>
              <a:rPr lang="cs-CZ" dirty="0" smtClean="0"/>
              <a:t>www.balneotravel.cz/lazne/mesto_jesenik_priessnitzovy_lazne_04_small.jpg&amp;w=250&amp;h=169&amp;ei=8luCUd4TiebhBN3dgWA&amp;zoom=1&amp;iact=rc&amp;dur=109&amp;page=11&amp;tbnh=125&amp;tbnw=196&amp;ndsp=20&amp;ved=1t:429,r:1,s:200,i:7&amp;tx=124&amp;ty=67</a:t>
            </a:r>
          </a:p>
          <a:p>
            <a:r>
              <a:rPr lang="cs-CZ" dirty="0"/>
              <a:t>http://www.google.cz/imgres?q=vincenz+priessnitz&amp;um=1&amp;hl=cs&amp;qscrl=1&amp;rlz=1T4ADFA_csCZ425CZ431&amp;biw=1008&amp;bih=540&amp;tbm=isch&amp;tbnid=ucIsVB_IhAYPWM:&amp;imgrefurl=http://portrait.kaar.at/Mediziner/image14.html&amp;docid=v1K1xW28LZZLvM&amp;imgurl=http://</a:t>
            </a:r>
            <a:r>
              <a:rPr lang="cs-CZ" dirty="0" smtClean="0"/>
              <a:t>portrait.kaar.at/Mediziner/images/vincenz_priessnitz.jpg&amp;w=517&amp;h=640&amp;ei=WVyCUeLfOaWz4ASOs4HoAg&amp;zoom=1&amp;iact=hc&amp;vpx=454&amp;vpy=154&amp;dur=1934&amp;hovh=250&amp;hovw=202&amp;tx=98&amp;ty=147&amp;page=1&amp;tbnh=147&amp;tbnw=119&amp;start=0&amp;ndsp=18&amp;ved=1t:429,r:3,s:0,i:144</a:t>
            </a:r>
          </a:p>
          <a:p>
            <a:r>
              <a:rPr lang="cs-CZ" dirty="0"/>
              <a:t>http://www.google.cz/imgres?q=johann+schroth&amp;um=1&amp;sa=N&amp;hl=cs&amp;qscrl=1&amp;rlz=1T4ADFA_csCZ425CZ431&amp;biw=1008&amp;bih=540&amp;tbm=isch&amp;tbnid=ouvJHsc1M5GeUM:&amp;imgrefurl=http://www.20min.ch/life/dossier/speckweg/story/15134951&amp;docid=FlEY1OgWEij1uM&amp;imgurl=http://</a:t>
            </a:r>
            <a:r>
              <a:rPr lang="cs-CZ" dirty="0" smtClean="0"/>
              <a:t>www.20min.ch/diashow/16724/johann%252520schroth.jpg&amp;w=225&amp;h=278&amp;ei=0VyCUZnnMomE4AS-6oDoDQ&amp;zoom=1&amp;iact=hc&amp;vpx=316&amp;vpy=2&amp;dur=4617&amp;hovh=222&amp;hovw=180&amp;tx=96&amp;ty=91&amp;page=1&amp;tbnh=132&amp;tbnw=110&amp;start=0&amp;ndsp=20&amp;ved=1t:429,r:10,s:0,i:115</a:t>
            </a:r>
          </a:p>
          <a:p>
            <a:r>
              <a:rPr lang="cs-CZ" dirty="0"/>
              <a:t>http://www.google.cz/imgres?q=milo%C5%A1+ko%C4%8Dka&amp;um=1&amp;sa=N&amp;hl=cs&amp;qscrl=1&amp;rlz=1T4ADFA_csCZ425CZ431&amp;biw=1008&amp;bih=540&amp;tbm=isch&amp;tbnid=tBhYPmWLpCIsjM:&amp;imgrefurl=http://www.czechlit.cz/zpravy/zemrel-milos-kocka/&amp;docid=xlw4klDbFuq5_M&amp;imgurl=http://</a:t>
            </a:r>
            <a:r>
              <a:rPr lang="cs-CZ" dirty="0" smtClean="0"/>
              <a:t>www.czechlit.cz/res/data/030/005764_05_047088.jpg&amp;w=140&amp;h=135&amp;ei=TV2CUZHmBaOm4gSKm4HgDA&amp;zoom=1&amp;iact=hc&amp;vpx=2&amp;vpy=261&amp;dur=2480&amp;hovh=108&amp;hovw=112&amp;tx=70&amp;ty=58&amp;page=1&amp;tbnh=108&amp;tbnw=109&amp;start=0&amp;ndsp=21&amp;ved=1t:429,r:0,s:0,i:85</a:t>
            </a:r>
          </a:p>
          <a:p>
            <a:r>
              <a:rPr lang="cs-CZ" dirty="0"/>
              <a:t>http://www.google.cz/imgres?q=rudolf+zuber&amp;um=1&amp;sa=N&amp;hl=cs&amp;qscrl=1&amp;rlz=1T4ADFA_csCZ425CZ431&amp;biw=1008&amp;bih=540&amp;tbm=isch&amp;tbnid=UFPU5JSSVbFElM:&amp;imgrefurl=http://www.jesenik.org/turista/34888-phdr-rudolf-zuber-1912-1995.html&amp;docid=-jAkLHtg-1JfLM&amp;imgurl=http://www.jesenik.org/cache-files/250x250-default-b-201203131153_knihovnazubervelky.jpg&amp;w=250&amp;h=168&amp;ei=nF2CUduMMOrw4QTL5YGwDw&amp;zoom=1&amp;iact=rc&amp;dur=156&amp;page=1&amp;tbnh=134&amp;tbnw=165&amp;start=0&amp;ndsp=19&amp;ved=1t:429,r:0,s:0,i:85&amp;tx=110&amp;ty=93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31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</TotalTime>
  <Words>336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VY_32_INOVACE_300_Osobnosti Jesenicka</vt:lpstr>
      <vt:lpstr>Prezentace aplikace PowerPoint</vt:lpstr>
      <vt:lpstr>Prezentace aplikace PowerPoint</vt:lpstr>
      <vt:lpstr>Vincenz Priessnitz</vt:lpstr>
      <vt:lpstr>Johann Schroth</vt:lpstr>
      <vt:lpstr>Karl Ditters von Dittersdorf</vt:lpstr>
      <vt:lpstr>Miloš Kočka</vt:lpstr>
      <vt:lpstr>Rudolf Zuber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Osobnosti Jesenicka</dc:title>
  <dc:creator>Dominika</dc:creator>
  <cp:lastModifiedBy>Krajčiová Irena</cp:lastModifiedBy>
  <cp:revision>15</cp:revision>
  <dcterms:created xsi:type="dcterms:W3CDTF">2011-06-09T15:19:52Z</dcterms:created>
  <dcterms:modified xsi:type="dcterms:W3CDTF">2013-05-02T12:37:37Z</dcterms:modified>
</cp:coreProperties>
</file>