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5" r:id="rId6"/>
    <p:sldId id="266" r:id="rId7"/>
    <p:sldId id="269" r:id="rId8"/>
    <p:sldId id="261" r:id="rId9"/>
    <p:sldId id="262" r:id="rId10"/>
    <p:sldId id="263" r:id="rId11"/>
    <p:sldId id="264" r:id="rId12"/>
    <p:sldId id="267" r:id="rId13"/>
    <p:sldId id="270" r:id="rId14"/>
    <p:sldId id="271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– 7.A – svatý Václav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</a:t>
          </a:r>
          <a:r>
            <a:rPr lang="cs-CZ" sz="2000" baseline="0" smtClean="0">
              <a:solidFill>
                <a:srgbClr val="FF0000"/>
              </a:solidFill>
            </a:rPr>
            <a:t>32</a:t>
          </a:r>
          <a:r>
            <a:rPr lang="cs-CZ" sz="2000" baseline="0" smtClean="0"/>
            <a:t>_INOVACE_</a:t>
          </a:r>
          <a:r>
            <a:rPr lang="cs-CZ" sz="2000" baseline="0" smtClean="0">
              <a:solidFill>
                <a:srgbClr val="FF0000"/>
              </a:solidFill>
            </a:rPr>
            <a:t>11_D_13</a:t>
          </a:r>
          <a:endParaRPr lang="cs-CZ" sz="2000" dirty="0">
            <a:solidFill>
              <a:srgbClr val="FF0000"/>
            </a:solidFill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F7833D-1920-4938-8FBA-DC3B3E94728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DEB9B50-5E0A-4A0F-A6BF-9CC722A0E789}" type="presOf" srcId="{B651F6E3-6281-48DB-9319-2AEAFDAE7572}" destId="{619D679B-A015-4ECF-8348-D1034C574F40}" srcOrd="0" destOrd="0" presId="urn:microsoft.com/office/officeart/2005/8/layout/target3"/>
    <dgm:cxn modelId="{43AB7B47-7D75-48AD-A6AD-9E34C50DDE3E}" type="presOf" srcId="{4C35D32F-0EAB-4CD7-82EE-45574DC2A586}" destId="{8BEBB6EC-1DAA-4CAC-8A25-BC0FCBD5DBD5}" srcOrd="0" destOrd="0" presId="urn:microsoft.com/office/officeart/2005/8/layout/target3"/>
    <dgm:cxn modelId="{EB69AA8E-B2B7-4D7E-A6BF-A85B6ABCA8F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55E1DC-B7CC-45D3-9FBE-ED510B8C1754}" type="presOf" srcId="{4C35D32F-0EAB-4CD7-82EE-45574DC2A586}" destId="{890E4F0B-2866-4A3F-A3C7-2A14B1797930}" srcOrd="1" destOrd="0" presId="urn:microsoft.com/office/officeart/2005/8/layout/target3"/>
    <dgm:cxn modelId="{27A8D9B9-CEC7-4F27-872F-6DD82666E278}" type="presOf" srcId="{D1D4F407-5343-4D3F-B5B9-D407B03CAEB4}" destId="{AED2198E-93D5-4001-81B4-73124B309672}" srcOrd="1" destOrd="0" presId="urn:microsoft.com/office/officeart/2005/8/layout/target3"/>
    <dgm:cxn modelId="{C8213891-F800-42BC-971E-A540BB4A8951}" type="presOf" srcId="{D8197B8C-B260-4A16-BDF4-0947B075E274}" destId="{25B08C86-7E15-44DC-BE7F-FFB55DD49D12}" srcOrd="0" destOrd="0" presId="urn:microsoft.com/office/officeart/2005/8/layout/target3"/>
    <dgm:cxn modelId="{4F415B99-DAEE-4500-A472-AECED6D05CE6}" type="presOf" srcId="{D1B46980-6531-4606-95E6-44980827E919}" destId="{2BE915AB-18AA-4053-B92C-3BFC9ED204BB}" srcOrd="1" destOrd="0" presId="urn:microsoft.com/office/officeart/2005/8/layout/target3"/>
    <dgm:cxn modelId="{6F0B6607-4AE4-4596-8379-E23BA94571BB}" type="presOf" srcId="{D1D4F407-5343-4D3F-B5B9-D407B03CAEB4}" destId="{D005CE8C-CC26-4C3E-AC11-E15060ECD759}" srcOrd="0" destOrd="0" presId="urn:microsoft.com/office/officeart/2005/8/layout/target3"/>
    <dgm:cxn modelId="{9C92E1A0-12D8-4ED2-B269-5B6BA06B8F7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930D32-018B-41FE-97D1-2F2EF95F49A3}" type="presOf" srcId="{D1B46980-6531-4606-95E6-44980827E919}" destId="{6140AFEC-043D-4C43-A2F9-D0F5331DF3A3}" srcOrd="0" destOrd="0" presId="urn:microsoft.com/office/officeart/2005/8/layout/target3"/>
    <dgm:cxn modelId="{22008AB5-F75D-432B-8C6A-E2C85203AB89}" type="presParOf" srcId="{333A1088-737F-45CB-B68E-254E46348037}" destId="{F5ABB229-8D3B-4694-996A-96F23CF14429}" srcOrd="0" destOrd="0" presId="urn:microsoft.com/office/officeart/2005/8/layout/target3"/>
    <dgm:cxn modelId="{F2D16790-E52A-4A81-97EC-F9FBB1BC391D}" type="presParOf" srcId="{333A1088-737F-45CB-B68E-254E46348037}" destId="{F41139FD-01EE-4571-8B17-4FB00FC51163}" srcOrd="1" destOrd="0" presId="urn:microsoft.com/office/officeart/2005/8/layout/target3"/>
    <dgm:cxn modelId="{3973C318-1900-4590-9B9D-A117C6755EDB}" type="presParOf" srcId="{333A1088-737F-45CB-B68E-254E46348037}" destId="{D005CE8C-CC26-4C3E-AC11-E15060ECD759}" srcOrd="2" destOrd="0" presId="urn:microsoft.com/office/officeart/2005/8/layout/target3"/>
    <dgm:cxn modelId="{7CE4FF05-64F6-4B55-87BD-F3F378FE56E9}" type="presParOf" srcId="{333A1088-737F-45CB-B68E-254E46348037}" destId="{2C702D82-9B77-49B7-9568-BB8EB47C3372}" srcOrd="3" destOrd="0" presId="urn:microsoft.com/office/officeart/2005/8/layout/target3"/>
    <dgm:cxn modelId="{EBA86A75-418A-45A5-BAC5-099136C5B9AE}" type="presParOf" srcId="{333A1088-737F-45CB-B68E-254E46348037}" destId="{A52A0455-90FF-4808-ABD0-F02540D31D5A}" srcOrd="4" destOrd="0" presId="urn:microsoft.com/office/officeart/2005/8/layout/target3"/>
    <dgm:cxn modelId="{B136E555-0629-4A4A-B86D-F7284EFDB4D3}" type="presParOf" srcId="{333A1088-737F-45CB-B68E-254E46348037}" destId="{6140AFEC-043D-4C43-A2F9-D0F5331DF3A3}" srcOrd="5" destOrd="0" presId="urn:microsoft.com/office/officeart/2005/8/layout/target3"/>
    <dgm:cxn modelId="{F6A0196E-594D-40A7-9961-F41D00FF7665}" type="presParOf" srcId="{333A1088-737F-45CB-B68E-254E46348037}" destId="{9358AC05-5D7D-4327-9F80-1AD486AEA664}" srcOrd="6" destOrd="0" presId="urn:microsoft.com/office/officeart/2005/8/layout/target3"/>
    <dgm:cxn modelId="{C1A8FBB5-1812-4EEB-981D-FBEA5958D211}" type="presParOf" srcId="{333A1088-737F-45CB-B68E-254E46348037}" destId="{313FC574-E1CD-4FB4-B054-0B805CE0447D}" srcOrd="7" destOrd="0" presId="urn:microsoft.com/office/officeart/2005/8/layout/target3"/>
    <dgm:cxn modelId="{D3112103-91A3-4E3B-86A6-9F46F00787C2}" type="presParOf" srcId="{333A1088-737F-45CB-B68E-254E46348037}" destId="{619D679B-A015-4ECF-8348-D1034C574F40}" srcOrd="8" destOrd="0" presId="urn:microsoft.com/office/officeart/2005/8/layout/target3"/>
    <dgm:cxn modelId="{FEDB334D-A2B5-4526-979B-B1038268A0A2}" type="presParOf" srcId="{333A1088-737F-45CB-B68E-254E46348037}" destId="{322283A8-4A27-4CDA-BAE3-F381106A9174}" srcOrd="9" destOrd="0" presId="urn:microsoft.com/office/officeart/2005/8/layout/target3"/>
    <dgm:cxn modelId="{FA1B0A37-57AD-4977-9CD3-6D4FABB0559A}" type="presParOf" srcId="{333A1088-737F-45CB-B68E-254E46348037}" destId="{FFC9F71D-1B4F-4AD9-A4A6-86ADEFC8AF5C}" srcOrd="10" destOrd="0" presId="urn:microsoft.com/office/officeart/2005/8/layout/target3"/>
    <dgm:cxn modelId="{D2273D7A-7BAE-4EBB-8CB6-11EA79EB2616}" type="presParOf" srcId="{333A1088-737F-45CB-B68E-254E46348037}" destId="{25B08C86-7E15-44DC-BE7F-FFB55DD49D12}" srcOrd="11" destOrd="0" presId="urn:microsoft.com/office/officeart/2005/8/layout/target3"/>
    <dgm:cxn modelId="{663977F7-C4A7-421E-8A3C-0A70F8137FCF}" type="presParOf" srcId="{333A1088-737F-45CB-B68E-254E46348037}" destId="{76644BE8-9D7C-4C09-B250-3D10AF48CBB7}" srcOrd="12" destOrd="0" presId="urn:microsoft.com/office/officeart/2005/8/layout/target3"/>
    <dgm:cxn modelId="{75DBC90D-B5E5-4C0E-A2D9-5D69D35C35EE}" type="presParOf" srcId="{333A1088-737F-45CB-B68E-254E46348037}" destId="{EE85B701-7295-41C0-BA7A-34D3756A2AE6}" srcOrd="13" destOrd="0" presId="urn:microsoft.com/office/officeart/2005/8/layout/target3"/>
    <dgm:cxn modelId="{1FFE9DA3-FDDF-48B9-BDEB-F0ECCB42E09A}" type="presParOf" srcId="{333A1088-737F-45CB-B68E-254E46348037}" destId="{8BEBB6EC-1DAA-4CAC-8A25-BC0FCBD5DBD5}" srcOrd="14" destOrd="0" presId="urn:microsoft.com/office/officeart/2005/8/layout/target3"/>
    <dgm:cxn modelId="{DE90F12E-4206-4E56-B2FC-58E4EDE08ED7}" type="presParOf" srcId="{333A1088-737F-45CB-B68E-254E46348037}" destId="{AED2198E-93D5-4001-81B4-73124B309672}" srcOrd="15" destOrd="0" presId="urn:microsoft.com/office/officeart/2005/8/layout/target3"/>
    <dgm:cxn modelId="{DECF52F2-267E-43BF-8520-8CC7CA206756}" type="presParOf" srcId="{333A1088-737F-45CB-B68E-254E46348037}" destId="{2BE915AB-18AA-4053-B92C-3BFC9ED204BB}" srcOrd="16" destOrd="0" presId="urn:microsoft.com/office/officeart/2005/8/layout/target3"/>
    <dgm:cxn modelId="{3337C5DC-7636-4622-84BF-9E3978472601}" type="presParOf" srcId="{333A1088-737F-45CB-B68E-254E46348037}" destId="{6BB5E863-4638-4E1D-BFDE-399D028AC4ED}" srcOrd="17" destOrd="0" presId="urn:microsoft.com/office/officeart/2005/8/layout/target3"/>
    <dgm:cxn modelId="{D4EF9732-4D53-4E89-996A-A68C8F1D3C3D}" type="presParOf" srcId="{333A1088-737F-45CB-B68E-254E46348037}" destId="{5A5FFA88-C948-4069-8E93-59FA12366E83}" srcOrd="18" destOrd="0" presId="urn:microsoft.com/office/officeart/2005/8/layout/target3"/>
    <dgm:cxn modelId="{3BDF8F3B-4E63-474C-A3F5-46D67E6BBB0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37126A-348B-401F-A96C-890D47D51EB5}" type="doc">
      <dgm:prSet loTypeId="urn:microsoft.com/office/officeart/2005/8/layout/orgChart1" loCatId="hierarchy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67E094F0-761C-4C06-BAED-05DB42A818B4}">
      <dgm:prSet phldrT="[Text]"/>
      <dgm:spPr/>
      <dgm:t>
        <a:bodyPr/>
        <a:lstStyle/>
        <a:p>
          <a:r>
            <a:rPr lang="cs-CZ" dirty="0" smtClean="0"/>
            <a:t> Přemysl Oráč </a:t>
          </a:r>
          <a:endParaRPr lang="cs-CZ" dirty="0"/>
        </a:p>
      </dgm:t>
    </dgm:pt>
    <dgm:pt modelId="{A16BA078-634E-449A-A40E-B0504DD95B2A}" type="parTrans" cxnId="{83CD0177-24BA-4E71-8C82-FB8DD8783A6A}">
      <dgm:prSet/>
      <dgm:spPr/>
      <dgm:t>
        <a:bodyPr/>
        <a:lstStyle/>
        <a:p>
          <a:endParaRPr lang="cs-CZ"/>
        </a:p>
      </dgm:t>
    </dgm:pt>
    <dgm:pt modelId="{EC33AE04-AAC9-4BB5-9919-11B4B7217000}" type="sibTrans" cxnId="{83CD0177-24BA-4E71-8C82-FB8DD8783A6A}">
      <dgm:prSet/>
      <dgm:spPr/>
      <dgm:t>
        <a:bodyPr/>
        <a:lstStyle/>
        <a:p>
          <a:endParaRPr lang="cs-CZ"/>
        </a:p>
      </dgm:t>
    </dgm:pt>
    <dgm:pt modelId="{69E8A1AF-B4B2-40A3-8261-0E5041F3D927}">
      <dgm:prSet phldrT="[Text]" custT="1"/>
      <dgm:spPr/>
      <dgm:t>
        <a:bodyPr/>
        <a:lstStyle/>
        <a:p>
          <a:r>
            <a:rPr lang="cs-CZ" sz="2100" dirty="0" smtClean="0"/>
            <a:t>7 bájných knížat</a:t>
          </a:r>
        </a:p>
        <a:p>
          <a:r>
            <a:rPr lang="cs-CZ" sz="1400" dirty="0" smtClean="0"/>
            <a:t>Nezamysl, </a:t>
          </a:r>
          <a:r>
            <a:rPr lang="cs-CZ" sz="1400" dirty="0" err="1" smtClean="0"/>
            <a:t>Mnata</a:t>
          </a:r>
          <a:r>
            <a:rPr lang="cs-CZ" sz="1400" dirty="0" smtClean="0"/>
            <a:t>, Vojen, Vnislav, Křesomysl, Neklan, Hostivít</a:t>
          </a:r>
          <a:endParaRPr lang="cs-CZ" sz="1400" dirty="0"/>
        </a:p>
      </dgm:t>
    </dgm:pt>
    <dgm:pt modelId="{5AA509F1-51E0-4879-9A7E-06F53D50AF64}" type="parTrans" cxnId="{E2A4E438-B05F-4527-8364-919608DF20BE}">
      <dgm:prSet/>
      <dgm:spPr/>
      <dgm:t>
        <a:bodyPr/>
        <a:lstStyle/>
        <a:p>
          <a:endParaRPr lang="cs-CZ"/>
        </a:p>
      </dgm:t>
    </dgm:pt>
    <dgm:pt modelId="{6136D3A2-9D2A-416F-BD37-A4CE73EB2346}" type="sibTrans" cxnId="{E2A4E438-B05F-4527-8364-919608DF20BE}">
      <dgm:prSet/>
      <dgm:spPr/>
      <dgm:t>
        <a:bodyPr/>
        <a:lstStyle/>
        <a:p>
          <a:endParaRPr lang="cs-CZ"/>
        </a:p>
      </dgm:t>
    </dgm:pt>
    <dgm:pt modelId="{E363F584-82B1-4CA1-92C8-6B4F3B4BFE17}">
      <dgm:prSet phldrT="[Text]"/>
      <dgm:spPr/>
      <dgm:t>
        <a:bodyPr/>
        <a:lstStyle/>
        <a:p>
          <a:r>
            <a:rPr lang="cs-CZ" dirty="0" smtClean="0"/>
            <a:t>Bořivoj </a:t>
          </a:r>
          <a:endParaRPr lang="cs-CZ" dirty="0"/>
        </a:p>
      </dgm:t>
    </dgm:pt>
    <dgm:pt modelId="{83E89D88-4182-4606-BA2D-EBDD52F75295}" type="parTrans" cxnId="{2D84B28C-AFD0-47EA-A213-6CD6EBE0A7B4}">
      <dgm:prSet/>
      <dgm:spPr/>
      <dgm:t>
        <a:bodyPr/>
        <a:lstStyle/>
        <a:p>
          <a:endParaRPr lang="cs-CZ"/>
        </a:p>
      </dgm:t>
    </dgm:pt>
    <dgm:pt modelId="{EDBF443F-DB95-4278-BF66-28F62B5DBD6A}" type="sibTrans" cxnId="{2D84B28C-AFD0-47EA-A213-6CD6EBE0A7B4}">
      <dgm:prSet/>
      <dgm:spPr/>
      <dgm:t>
        <a:bodyPr/>
        <a:lstStyle/>
        <a:p>
          <a:endParaRPr lang="cs-CZ"/>
        </a:p>
      </dgm:t>
    </dgm:pt>
    <dgm:pt modelId="{739462D3-B9AB-4C1B-B23B-6392A409FB1C}">
      <dgm:prSet/>
      <dgm:spPr/>
      <dgm:t>
        <a:bodyPr/>
        <a:lstStyle/>
        <a:p>
          <a:r>
            <a:rPr lang="cs-CZ" dirty="0" smtClean="0"/>
            <a:t>Libuše</a:t>
          </a:r>
          <a:endParaRPr lang="cs-CZ" dirty="0"/>
        </a:p>
      </dgm:t>
    </dgm:pt>
    <dgm:pt modelId="{E5F39A6B-2303-49D8-9468-E82F530DAE50}" type="parTrans" cxnId="{DEDA9BAA-9D71-4E31-9D23-DB932FEA559D}">
      <dgm:prSet/>
      <dgm:spPr/>
      <dgm:t>
        <a:bodyPr/>
        <a:lstStyle/>
        <a:p>
          <a:endParaRPr lang="cs-CZ"/>
        </a:p>
      </dgm:t>
    </dgm:pt>
    <dgm:pt modelId="{45DD2F19-8C9B-478D-94F1-D30B8DB7FE59}" type="sibTrans" cxnId="{DEDA9BAA-9D71-4E31-9D23-DB932FEA559D}">
      <dgm:prSet/>
      <dgm:spPr/>
      <dgm:t>
        <a:bodyPr/>
        <a:lstStyle/>
        <a:p>
          <a:endParaRPr lang="cs-CZ"/>
        </a:p>
      </dgm:t>
    </dgm:pt>
    <dgm:pt modelId="{E95F4B34-2369-4286-9291-B4F2A2781350}">
      <dgm:prSet/>
      <dgm:spPr/>
      <dgm:t>
        <a:bodyPr/>
        <a:lstStyle/>
        <a:p>
          <a:r>
            <a:rPr lang="cs-CZ" dirty="0" smtClean="0"/>
            <a:t>Ludmila</a:t>
          </a:r>
          <a:endParaRPr lang="cs-CZ" dirty="0"/>
        </a:p>
      </dgm:t>
    </dgm:pt>
    <dgm:pt modelId="{D31B5267-6E2E-4763-BD31-ECC376506607}" type="parTrans" cxnId="{56156246-E1FF-4FD9-9524-8C28B04886D9}">
      <dgm:prSet/>
      <dgm:spPr>
        <a:ln w="0">
          <a:noFill/>
        </a:ln>
      </dgm:spPr>
      <dgm:t>
        <a:bodyPr/>
        <a:lstStyle/>
        <a:p>
          <a:endParaRPr lang="cs-CZ"/>
        </a:p>
      </dgm:t>
    </dgm:pt>
    <dgm:pt modelId="{23BAE0CE-786C-4FA6-BED2-0106CF3DDADE}" type="sibTrans" cxnId="{56156246-E1FF-4FD9-9524-8C28B04886D9}">
      <dgm:prSet/>
      <dgm:spPr/>
      <dgm:t>
        <a:bodyPr/>
        <a:lstStyle/>
        <a:p>
          <a:endParaRPr lang="cs-CZ"/>
        </a:p>
      </dgm:t>
    </dgm:pt>
    <dgm:pt modelId="{A2BB07E0-3422-491A-B973-385BCC044EB5}">
      <dgm:prSet/>
      <dgm:spPr/>
      <dgm:t>
        <a:bodyPr/>
        <a:lstStyle/>
        <a:p>
          <a:r>
            <a:rPr lang="cs-CZ" dirty="0" smtClean="0"/>
            <a:t>Vratislav</a:t>
          </a:r>
          <a:endParaRPr lang="cs-CZ" dirty="0"/>
        </a:p>
      </dgm:t>
    </dgm:pt>
    <dgm:pt modelId="{6E7D42C6-A1DD-4B64-A52C-4D9B2CCB9FDE}" type="parTrans" cxnId="{AA7B9B54-73D5-4535-B852-ED845E1028DC}">
      <dgm:prSet/>
      <dgm:spPr/>
      <dgm:t>
        <a:bodyPr/>
        <a:lstStyle/>
        <a:p>
          <a:endParaRPr lang="cs-CZ"/>
        </a:p>
      </dgm:t>
    </dgm:pt>
    <dgm:pt modelId="{BAA54589-6F77-4880-856D-F2AF34159D1F}" type="sibTrans" cxnId="{AA7B9B54-73D5-4535-B852-ED845E1028DC}">
      <dgm:prSet/>
      <dgm:spPr/>
      <dgm:t>
        <a:bodyPr/>
        <a:lstStyle/>
        <a:p>
          <a:endParaRPr lang="cs-CZ"/>
        </a:p>
      </dgm:t>
    </dgm:pt>
    <dgm:pt modelId="{BD47FC63-6071-4DBE-A040-14389F8E5B65}">
      <dgm:prSet/>
      <dgm:spPr/>
      <dgm:t>
        <a:bodyPr/>
        <a:lstStyle/>
        <a:p>
          <a:r>
            <a:rPr lang="cs-CZ" dirty="0" smtClean="0"/>
            <a:t>Spytihněv</a:t>
          </a:r>
          <a:endParaRPr lang="cs-CZ" dirty="0"/>
        </a:p>
      </dgm:t>
    </dgm:pt>
    <dgm:pt modelId="{208FAEDC-7291-4DDD-AF5E-09948DAB0048}" type="parTrans" cxnId="{140495BE-39DF-4844-B275-B59CDF7EB5C2}">
      <dgm:prSet/>
      <dgm:spPr/>
      <dgm:t>
        <a:bodyPr/>
        <a:lstStyle/>
        <a:p>
          <a:endParaRPr lang="cs-CZ"/>
        </a:p>
      </dgm:t>
    </dgm:pt>
    <dgm:pt modelId="{BC8824A7-23A5-4229-A9AC-EB9CFECDBE4B}" type="sibTrans" cxnId="{140495BE-39DF-4844-B275-B59CDF7EB5C2}">
      <dgm:prSet/>
      <dgm:spPr/>
      <dgm:t>
        <a:bodyPr/>
        <a:lstStyle/>
        <a:p>
          <a:endParaRPr lang="cs-CZ"/>
        </a:p>
      </dgm:t>
    </dgm:pt>
    <dgm:pt modelId="{3AE10DC3-7B84-4A2C-9AB6-C4C648C71630}">
      <dgm:prSet/>
      <dgm:spPr/>
      <dgm:t>
        <a:bodyPr/>
        <a:lstStyle/>
        <a:p>
          <a:r>
            <a:rPr lang="cs-CZ" dirty="0" smtClean="0"/>
            <a:t>Drahomíra</a:t>
          </a:r>
          <a:endParaRPr lang="cs-CZ" dirty="0"/>
        </a:p>
      </dgm:t>
    </dgm:pt>
    <dgm:pt modelId="{085AE6DE-FD05-43BB-BDB0-8D87BDE430EF}" type="parTrans" cxnId="{928C564E-7868-453F-96B2-577244D58E0B}">
      <dgm:prSet/>
      <dgm:spPr>
        <a:ln>
          <a:noFill/>
        </a:ln>
      </dgm:spPr>
      <dgm:t>
        <a:bodyPr/>
        <a:lstStyle/>
        <a:p>
          <a:endParaRPr lang="cs-CZ"/>
        </a:p>
      </dgm:t>
    </dgm:pt>
    <dgm:pt modelId="{FCB2752D-63D4-47F4-A6C5-0A4EE29BC210}" type="sibTrans" cxnId="{928C564E-7868-453F-96B2-577244D58E0B}">
      <dgm:prSet/>
      <dgm:spPr/>
      <dgm:t>
        <a:bodyPr/>
        <a:lstStyle/>
        <a:p>
          <a:endParaRPr lang="cs-CZ"/>
        </a:p>
      </dgm:t>
    </dgm:pt>
    <dgm:pt modelId="{994A8D88-0CD9-4612-8903-734B9A9D583F}">
      <dgm:prSet/>
      <dgm:spPr/>
      <dgm:t>
        <a:bodyPr/>
        <a:lstStyle/>
        <a:p>
          <a:r>
            <a:rPr lang="cs-CZ" b="1" smtClean="0">
              <a:effectLst/>
              <a:latin typeface="Algerian" pitchFamily="82" charset="0"/>
            </a:rPr>
            <a:t>VÁCLAV</a:t>
          </a:r>
          <a:endParaRPr lang="cs-CZ" b="1" dirty="0">
            <a:effectLst/>
            <a:latin typeface="Algerian" pitchFamily="82" charset="0"/>
          </a:endParaRPr>
        </a:p>
      </dgm:t>
    </dgm:pt>
    <dgm:pt modelId="{BB8C8FEE-2F21-4C0A-921C-E8FFD26488FE}" type="parTrans" cxnId="{FAAF1EAC-538F-4CE2-B5F3-63688FD75BE2}">
      <dgm:prSet/>
      <dgm:spPr/>
      <dgm:t>
        <a:bodyPr/>
        <a:lstStyle/>
        <a:p>
          <a:endParaRPr lang="cs-CZ"/>
        </a:p>
      </dgm:t>
    </dgm:pt>
    <dgm:pt modelId="{306D49EF-4AAC-4651-AC0B-9EA5B95AC969}" type="sibTrans" cxnId="{FAAF1EAC-538F-4CE2-B5F3-63688FD75BE2}">
      <dgm:prSet/>
      <dgm:spPr/>
      <dgm:t>
        <a:bodyPr/>
        <a:lstStyle/>
        <a:p>
          <a:endParaRPr lang="cs-CZ"/>
        </a:p>
      </dgm:t>
    </dgm:pt>
    <dgm:pt modelId="{C2B17E50-3EE6-4B30-A2D3-0ED088B3BEAD}">
      <dgm:prSet/>
      <dgm:spPr/>
      <dgm:t>
        <a:bodyPr/>
        <a:lstStyle/>
        <a:p>
          <a:r>
            <a:rPr lang="cs-CZ" dirty="0" smtClean="0"/>
            <a:t>BOLESLAV</a:t>
          </a:r>
          <a:endParaRPr lang="cs-CZ" dirty="0"/>
        </a:p>
      </dgm:t>
    </dgm:pt>
    <dgm:pt modelId="{1D429BDF-6972-4BE7-B1EB-DFC76CC67E46}" type="parTrans" cxnId="{2D6137C1-EC65-4E14-BD6A-9B69E9D8EED1}">
      <dgm:prSet/>
      <dgm:spPr/>
      <dgm:t>
        <a:bodyPr/>
        <a:lstStyle/>
        <a:p>
          <a:endParaRPr lang="cs-CZ"/>
        </a:p>
      </dgm:t>
    </dgm:pt>
    <dgm:pt modelId="{F5F1B008-4BE1-4644-A0F1-DD228733B36B}" type="sibTrans" cxnId="{2D6137C1-EC65-4E14-BD6A-9B69E9D8EED1}">
      <dgm:prSet/>
      <dgm:spPr/>
      <dgm:t>
        <a:bodyPr/>
        <a:lstStyle/>
        <a:p>
          <a:endParaRPr lang="cs-CZ"/>
        </a:p>
      </dgm:t>
    </dgm:pt>
    <dgm:pt modelId="{8940AFC8-DA32-4093-AE58-70F7A7FFEC5C}" type="pres">
      <dgm:prSet presAssocID="{BB37126A-348B-401F-A96C-890D47D51EB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2E37162-B7EE-4645-9D45-4C872E6E3E1C}" type="pres">
      <dgm:prSet presAssocID="{67E094F0-761C-4C06-BAED-05DB42A818B4}" presName="hierRoot1" presStyleCnt="0">
        <dgm:presLayoutVars>
          <dgm:hierBranch val="init"/>
        </dgm:presLayoutVars>
      </dgm:prSet>
      <dgm:spPr/>
    </dgm:pt>
    <dgm:pt modelId="{6E981515-2F19-40EB-9071-8C660A044F0E}" type="pres">
      <dgm:prSet presAssocID="{67E094F0-761C-4C06-BAED-05DB42A818B4}" presName="rootComposite1" presStyleCnt="0"/>
      <dgm:spPr/>
    </dgm:pt>
    <dgm:pt modelId="{65EFE0DE-A74B-4554-83F9-07709DC932E7}" type="pres">
      <dgm:prSet presAssocID="{67E094F0-761C-4C06-BAED-05DB42A818B4}" presName="rootText1" presStyleLbl="node0" presStyleIdx="0" presStyleCnt="2" custScaleX="16586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CE5C44D-0C75-4803-98FB-39F0413198D9}" type="pres">
      <dgm:prSet presAssocID="{67E094F0-761C-4C06-BAED-05DB42A818B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1F7DAEA-768D-413D-ABC1-6B41BDB7016F}" type="pres">
      <dgm:prSet presAssocID="{67E094F0-761C-4C06-BAED-05DB42A818B4}" presName="hierChild2" presStyleCnt="0"/>
      <dgm:spPr/>
    </dgm:pt>
    <dgm:pt modelId="{0E620158-868A-4DC4-93E0-CF27F1896EB4}" type="pres">
      <dgm:prSet presAssocID="{5AA509F1-51E0-4879-9A7E-06F53D50AF64}" presName="Name37" presStyleLbl="parChTrans1D2" presStyleIdx="0" presStyleCnt="1"/>
      <dgm:spPr/>
      <dgm:t>
        <a:bodyPr/>
        <a:lstStyle/>
        <a:p>
          <a:endParaRPr lang="cs-CZ"/>
        </a:p>
      </dgm:t>
    </dgm:pt>
    <dgm:pt modelId="{F1F5CC62-B696-4BA3-8BAA-98AAFC9AC6CF}" type="pres">
      <dgm:prSet presAssocID="{69E8A1AF-B4B2-40A3-8261-0E5041F3D927}" presName="hierRoot2" presStyleCnt="0">
        <dgm:presLayoutVars>
          <dgm:hierBranch val="init"/>
        </dgm:presLayoutVars>
      </dgm:prSet>
      <dgm:spPr/>
    </dgm:pt>
    <dgm:pt modelId="{9CE76A08-561A-4A1D-BBC6-DAB8BAAF35E5}" type="pres">
      <dgm:prSet presAssocID="{69E8A1AF-B4B2-40A3-8261-0E5041F3D927}" presName="rootComposite" presStyleCnt="0"/>
      <dgm:spPr/>
    </dgm:pt>
    <dgm:pt modelId="{04D270AE-6200-4B69-8E81-0D3DA6507DAD}" type="pres">
      <dgm:prSet presAssocID="{69E8A1AF-B4B2-40A3-8261-0E5041F3D927}" presName="rootText" presStyleLbl="node2" presStyleIdx="0" presStyleCnt="1" custScaleX="572317" custScaleY="13875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9085AC0-C282-483C-BECB-DF0A054CA8E6}" type="pres">
      <dgm:prSet presAssocID="{69E8A1AF-B4B2-40A3-8261-0E5041F3D927}" presName="rootConnector" presStyleLbl="node2" presStyleIdx="0" presStyleCnt="1"/>
      <dgm:spPr/>
      <dgm:t>
        <a:bodyPr/>
        <a:lstStyle/>
        <a:p>
          <a:endParaRPr lang="cs-CZ"/>
        </a:p>
      </dgm:t>
    </dgm:pt>
    <dgm:pt modelId="{5E265B9E-0EBB-43B1-822E-28D65DE19435}" type="pres">
      <dgm:prSet presAssocID="{69E8A1AF-B4B2-40A3-8261-0E5041F3D927}" presName="hierChild4" presStyleCnt="0"/>
      <dgm:spPr/>
    </dgm:pt>
    <dgm:pt modelId="{CF2A4E4C-2107-4092-83F6-1E1BDD37F436}" type="pres">
      <dgm:prSet presAssocID="{83E89D88-4182-4606-BA2D-EBDD52F75295}" presName="Name37" presStyleLbl="parChTrans1D3" presStyleIdx="0" presStyleCnt="2"/>
      <dgm:spPr/>
      <dgm:t>
        <a:bodyPr/>
        <a:lstStyle/>
        <a:p>
          <a:endParaRPr lang="cs-CZ"/>
        </a:p>
      </dgm:t>
    </dgm:pt>
    <dgm:pt modelId="{30DD44FA-F499-4BC9-8EFE-4E25EC53B58F}" type="pres">
      <dgm:prSet presAssocID="{E363F584-82B1-4CA1-92C8-6B4F3B4BFE17}" presName="hierRoot2" presStyleCnt="0">
        <dgm:presLayoutVars>
          <dgm:hierBranch val="init"/>
        </dgm:presLayoutVars>
      </dgm:prSet>
      <dgm:spPr/>
    </dgm:pt>
    <dgm:pt modelId="{14A4E30A-ADB4-4F2E-A38C-CED5F592BAE1}" type="pres">
      <dgm:prSet presAssocID="{E363F584-82B1-4CA1-92C8-6B4F3B4BFE17}" presName="rootComposite" presStyleCnt="0"/>
      <dgm:spPr/>
    </dgm:pt>
    <dgm:pt modelId="{E06EE88B-C419-49DA-96C0-E7BBCCF299AA}" type="pres">
      <dgm:prSet presAssocID="{E363F584-82B1-4CA1-92C8-6B4F3B4BFE17}" presName="rootText" presStyleLbl="node3" presStyleIdx="0" presStyleCnt="2" custLinFactNeighborX="62746" custLinFactNeighborY="795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F6E139-B51C-45CF-87AB-DAFBC13F1F3A}" type="pres">
      <dgm:prSet presAssocID="{E363F584-82B1-4CA1-92C8-6B4F3B4BFE17}" presName="rootConnector" presStyleLbl="node3" presStyleIdx="0" presStyleCnt="2"/>
      <dgm:spPr/>
      <dgm:t>
        <a:bodyPr/>
        <a:lstStyle/>
        <a:p>
          <a:endParaRPr lang="cs-CZ"/>
        </a:p>
      </dgm:t>
    </dgm:pt>
    <dgm:pt modelId="{366805EE-1AEF-4098-9F98-329E393E7A33}" type="pres">
      <dgm:prSet presAssocID="{E363F584-82B1-4CA1-92C8-6B4F3B4BFE17}" presName="hierChild4" presStyleCnt="0"/>
      <dgm:spPr/>
    </dgm:pt>
    <dgm:pt modelId="{9CF78E7F-49FA-4573-BE36-7E5AF0FD43C0}" type="pres">
      <dgm:prSet presAssocID="{6E7D42C6-A1DD-4B64-A52C-4D9B2CCB9FDE}" presName="Name37" presStyleLbl="parChTrans1D4" presStyleIdx="0" presStyleCnt="5"/>
      <dgm:spPr/>
      <dgm:t>
        <a:bodyPr/>
        <a:lstStyle/>
        <a:p>
          <a:endParaRPr lang="cs-CZ"/>
        </a:p>
      </dgm:t>
    </dgm:pt>
    <dgm:pt modelId="{DD87A4E9-BBD4-4C07-81F2-836AE3042DA8}" type="pres">
      <dgm:prSet presAssocID="{A2BB07E0-3422-491A-B973-385BCC044EB5}" presName="hierRoot2" presStyleCnt="0">
        <dgm:presLayoutVars>
          <dgm:hierBranch val="init"/>
        </dgm:presLayoutVars>
      </dgm:prSet>
      <dgm:spPr/>
    </dgm:pt>
    <dgm:pt modelId="{65F712BD-9939-4106-98C5-DB8EBA23737A}" type="pres">
      <dgm:prSet presAssocID="{A2BB07E0-3422-491A-B973-385BCC044EB5}" presName="rootComposite" presStyleCnt="0"/>
      <dgm:spPr/>
    </dgm:pt>
    <dgm:pt modelId="{75C57241-372C-495E-8087-8D6FD52D17F8}" type="pres">
      <dgm:prSet presAssocID="{A2BB07E0-3422-491A-B973-385BCC044EB5}" presName="rootText" presStyleLbl="node4" presStyleIdx="0" presStyleCnt="5" custScaleX="127230" custLinFactX="100000" custLinFactNeighborX="193785" custLinFactNeighborY="499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C4C458C-97AD-4B19-AC9A-E9BE929748FF}" type="pres">
      <dgm:prSet presAssocID="{A2BB07E0-3422-491A-B973-385BCC044EB5}" presName="rootConnector" presStyleLbl="node4" presStyleIdx="0" presStyleCnt="5"/>
      <dgm:spPr/>
      <dgm:t>
        <a:bodyPr/>
        <a:lstStyle/>
        <a:p>
          <a:endParaRPr lang="cs-CZ"/>
        </a:p>
      </dgm:t>
    </dgm:pt>
    <dgm:pt modelId="{934EBCAE-C479-42B5-AA5E-88DC51794800}" type="pres">
      <dgm:prSet presAssocID="{A2BB07E0-3422-491A-B973-385BCC044EB5}" presName="hierChild4" presStyleCnt="0"/>
      <dgm:spPr/>
    </dgm:pt>
    <dgm:pt modelId="{3E3B4054-BA50-4B13-B1AD-30B84419E412}" type="pres">
      <dgm:prSet presAssocID="{BB8C8FEE-2F21-4C0A-921C-E8FFD26488FE}" presName="Name37" presStyleLbl="parChTrans1D4" presStyleIdx="1" presStyleCnt="5"/>
      <dgm:spPr/>
      <dgm:t>
        <a:bodyPr/>
        <a:lstStyle/>
        <a:p>
          <a:endParaRPr lang="cs-CZ"/>
        </a:p>
      </dgm:t>
    </dgm:pt>
    <dgm:pt modelId="{3B2B4476-41B2-4A31-B56F-B61FA1DDC6C2}" type="pres">
      <dgm:prSet presAssocID="{994A8D88-0CD9-4612-8903-734B9A9D583F}" presName="hierRoot2" presStyleCnt="0">
        <dgm:presLayoutVars>
          <dgm:hierBranch val="init"/>
        </dgm:presLayoutVars>
      </dgm:prSet>
      <dgm:spPr/>
    </dgm:pt>
    <dgm:pt modelId="{F67906D5-4DF0-46CF-A8B9-50F2419079B4}" type="pres">
      <dgm:prSet presAssocID="{994A8D88-0CD9-4612-8903-734B9A9D583F}" presName="rootComposite" presStyleCnt="0"/>
      <dgm:spPr/>
    </dgm:pt>
    <dgm:pt modelId="{50DEF8A7-0B55-443C-A1C3-465B99941CA9}" type="pres">
      <dgm:prSet presAssocID="{994A8D88-0CD9-4612-8903-734B9A9D583F}" presName="rootText" presStyleLbl="node4" presStyleIdx="1" presStyleCnt="5" custScaleX="160243" custLinFactX="3838" custLinFactNeighborX="100000" custLinFactNeighborY="8872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C869B43-037C-4759-9860-B1C0248F0C6F}" type="pres">
      <dgm:prSet presAssocID="{994A8D88-0CD9-4612-8903-734B9A9D583F}" presName="rootConnector" presStyleLbl="node4" presStyleIdx="1" presStyleCnt="5"/>
      <dgm:spPr/>
      <dgm:t>
        <a:bodyPr/>
        <a:lstStyle/>
        <a:p>
          <a:endParaRPr lang="cs-CZ"/>
        </a:p>
      </dgm:t>
    </dgm:pt>
    <dgm:pt modelId="{6B3EA0FA-0AED-47A6-8C8E-A22C090EA8D4}" type="pres">
      <dgm:prSet presAssocID="{994A8D88-0CD9-4612-8903-734B9A9D583F}" presName="hierChild4" presStyleCnt="0"/>
      <dgm:spPr/>
    </dgm:pt>
    <dgm:pt modelId="{0E766D76-73BA-4CBC-8E5D-7AEDAE6BBA7B}" type="pres">
      <dgm:prSet presAssocID="{994A8D88-0CD9-4612-8903-734B9A9D583F}" presName="hierChild5" presStyleCnt="0"/>
      <dgm:spPr/>
    </dgm:pt>
    <dgm:pt modelId="{B5D8B937-5F46-419A-8855-B04894E93756}" type="pres">
      <dgm:prSet presAssocID="{1D429BDF-6972-4BE7-B1EB-DFC76CC67E46}" presName="Name37" presStyleLbl="parChTrans1D4" presStyleIdx="2" presStyleCnt="5"/>
      <dgm:spPr/>
      <dgm:t>
        <a:bodyPr/>
        <a:lstStyle/>
        <a:p>
          <a:endParaRPr lang="cs-CZ"/>
        </a:p>
      </dgm:t>
    </dgm:pt>
    <dgm:pt modelId="{33706CD9-660C-48A2-AFEE-4D21D011567F}" type="pres">
      <dgm:prSet presAssocID="{C2B17E50-3EE6-4B30-A2D3-0ED088B3BEAD}" presName="hierRoot2" presStyleCnt="0">
        <dgm:presLayoutVars>
          <dgm:hierBranch val="init"/>
        </dgm:presLayoutVars>
      </dgm:prSet>
      <dgm:spPr/>
    </dgm:pt>
    <dgm:pt modelId="{6911DAEA-0329-4119-A517-80A22BAF6194}" type="pres">
      <dgm:prSet presAssocID="{C2B17E50-3EE6-4B30-A2D3-0ED088B3BEAD}" presName="rootComposite" presStyleCnt="0"/>
      <dgm:spPr/>
    </dgm:pt>
    <dgm:pt modelId="{DE4A063D-0F56-42FC-8E32-B2124972F369}" type="pres">
      <dgm:prSet presAssocID="{C2B17E50-3EE6-4B30-A2D3-0ED088B3BEAD}" presName="rootText" presStyleLbl="node4" presStyleIdx="2" presStyleCnt="5" custScaleX="145183" custLinFactX="114691" custLinFactNeighborX="200000" custLinFactNeighborY="-5327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D445D4-455F-4DED-B823-517BF871BF2B}" type="pres">
      <dgm:prSet presAssocID="{C2B17E50-3EE6-4B30-A2D3-0ED088B3BEAD}" presName="rootConnector" presStyleLbl="node4" presStyleIdx="2" presStyleCnt="5"/>
      <dgm:spPr/>
      <dgm:t>
        <a:bodyPr/>
        <a:lstStyle/>
        <a:p>
          <a:endParaRPr lang="cs-CZ"/>
        </a:p>
      </dgm:t>
    </dgm:pt>
    <dgm:pt modelId="{8EE70A4F-A588-429C-B92B-6D97AEA9C2D6}" type="pres">
      <dgm:prSet presAssocID="{C2B17E50-3EE6-4B30-A2D3-0ED088B3BEAD}" presName="hierChild4" presStyleCnt="0"/>
      <dgm:spPr/>
    </dgm:pt>
    <dgm:pt modelId="{3E267423-5809-4472-A7AB-D9FB71C88E23}" type="pres">
      <dgm:prSet presAssocID="{C2B17E50-3EE6-4B30-A2D3-0ED088B3BEAD}" presName="hierChild5" presStyleCnt="0"/>
      <dgm:spPr/>
    </dgm:pt>
    <dgm:pt modelId="{07CDEFA2-0D53-4E2A-ADBE-69FA4BC513D5}" type="pres">
      <dgm:prSet presAssocID="{A2BB07E0-3422-491A-B973-385BCC044EB5}" presName="hierChild5" presStyleCnt="0"/>
      <dgm:spPr/>
    </dgm:pt>
    <dgm:pt modelId="{BC826353-EE8B-48EC-BF63-B06A5C8462E8}" type="pres">
      <dgm:prSet presAssocID="{085AE6DE-FD05-43BB-BDB0-8D87BDE430EF}" presName="Name37" presStyleLbl="parChTrans1D4" presStyleIdx="3" presStyleCnt="5"/>
      <dgm:spPr/>
      <dgm:t>
        <a:bodyPr/>
        <a:lstStyle/>
        <a:p>
          <a:endParaRPr lang="cs-CZ"/>
        </a:p>
      </dgm:t>
    </dgm:pt>
    <dgm:pt modelId="{A653E347-40E8-4431-9789-3E04AA56A8C5}" type="pres">
      <dgm:prSet presAssocID="{3AE10DC3-7B84-4A2C-9AB6-C4C648C71630}" presName="hierRoot2" presStyleCnt="0">
        <dgm:presLayoutVars>
          <dgm:hierBranch val="init"/>
        </dgm:presLayoutVars>
      </dgm:prSet>
      <dgm:spPr/>
    </dgm:pt>
    <dgm:pt modelId="{D06ECAA0-C711-46E7-8E02-5CE16F5C6DAE}" type="pres">
      <dgm:prSet presAssocID="{3AE10DC3-7B84-4A2C-9AB6-C4C648C71630}" presName="rootComposite" presStyleCnt="0"/>
      <dgm:spPr/>
    </dgm:pt>
    <dgm:pt modelId="{6EA2A5A0-7141-4CF7-955D-B434AC3041F6}" type="pres">
      <dgm:prSet presAssocID="{3AE10DC3-7B84-4A2C-9AB6-C4C648C71630}" presName="rootText" presStyleLbl="node4" presStyleIdx="3" presStyleCnt="5" custScaleX="156037" custLinFactX="100000" custLinFactNeighborX="186160" custLinFactNeighborY="4669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494950-0934-487D-96C8-1A165F7B910C}" type="pres">
      <dgm:prSet presAssocID="{3AE10DC3-7B84-4A2C-9AB6-C4C648C71630}" presName="rootConnector" presStyleLbl="node4" presStyleIdx="3" presStyleCnt="5"/>
      <dgm:spPr/>
      <dgm:t>
        <a:bodyPr/>
        <a:lstStyle/>
        <a:p>
          <a:endParaRPr lang="cs-CZ"/>
        </a:p>
      </dgm:t>
    </dgm:pt>
    <dgm:pt modelId="{AF1A03CA-023A-4F6B-9F90-3826B6B75B2A}" type="pres">
      <dgm:prSet presAssocID="{3AE10DC3-7B84-4A2C-9AB6-C4C648C71630}" presName="hierChild4" presStyleCnt="0"/>
      <dgm:spPr/>
    </dgm:pt>
    <dgm:pt modelId="{8B63A622-A8FF-4292-A490-60CBE22CC14A}" type="pres">
      <dgm:prSet presAssocID="{3AE10DC3-7B84-4A2C-9AB6-C4C648C71630}" presName="hierChild5" presStyleCnt="0"/>
      <dgm:spPr/>
    </dgm:pt>
    <dgm:pt modelId="{A9EBF1F1-CBE9-4351-801C-149FF6B27AFD}" type="pres">
      <dgm:prSet presAssocID="{208FAEDC-7291-4DDD-AF5E-09948DAB0048}" presName="Name37" presStyleLbl="parChTrans1D4" presStyleIdx="4" presStyleCnt="5"/>
      <dgm:spPr/>
      <dgm:t>
        <a:bodyPr/>
        <a:lstStyle/>
        <a:p>
          <a:endParaRPr lang="cs-CZ"/>
        </a:p>
      </dgm:t>
    </dgm:pt>
    <dgm:pt modelId="{371A80E0-D404-4AB5-9EF9-4CB881D70D97}" type="pres">
      <dgm:prSet presAssocID="{BD47FC63-6071-4DBE-A040-14389F8E5B65}" presName="hierRoot2" presStyleCnt="0">
        <dgm:presLayoutVars>
          <dgm:hierBranch val="init"/>
        </dgm:presLayoutVars>
      </dgm:prSet>
      <dgm:spPr/>
    </dgm:pt>
    <dgm:pt modelId="{1E84F381-5714-4728-9C6F-F01B017D75B2}" type="pres">
      <dgm:prSet presAssocID="{BD47FC63-6071-4DBE-A040-14389F8E5B65}" presName="rootComposite" presStyleCnt="0"/>
      <dgm:spPr/>
    </dgm:pt>
    <dgm:pt modelId="{54CBBD94-7832-4C9D-B27C-4A880ADC6858}" type="pres">
      <dgm:prSet presAssocID="{BD47FC63-6071-4DBE-A040-14389F8E5B65}" presName="rootText" presStyleLbl="node4" presStyleIdx="4" presStyleCnt="5" custScaleX="126435" custLinFactX="-100000" custLinFactNeighborX="-164927" custLinFactNeighborY="349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56570D2-9C89-4189-BF58-E3C8B569214B}" type="pres">
      <dgm:prSet presAssocID="{BD47FC63-6071-4DBE-A040-14389F8E5B65}" presName="rootConnector" presStyleLbl="node4" presStyleIdx="4" presStyleCnt="5"/>
      <dgm:spPr/>
      <dgm:t>
        <a:bodyPr/>
        <a:lstStyle/>
        <a:p>
          <a:endParaRPr lang="cs-CZ"/>
        </a:p>
      </dgm:t>
    </dgm:pt>
    <dgm:pt modelId="{F96E8983-6393-4076-AAEB-349D3641DDE3}" type="pres">
      <dgm:prSet presAssocID="{BD47FC63-6071-4DBE-A040-14389F8E5B65}" presName="hierChild4" presStyleCnt="0"/>
      <dgm:spPr/>
    </dgm:pt>
    <dgm:pt modelId="{8E5127C3-2D6A-44A8-BF92-C7998454BDF9}" type="pres">
      <dgm:prSet presAssocID="{BD47FC63-6071-4DBE-A040-14389F8E5B65}" presName="hierChild5" presStyleCnt="0"/>
      <dgm:spPr/>
    </dgm:pt>
    <dgm:pt modelId="{3BE4237A-1F15-4FC3-8E94-E8A5C72D3704}" type="pres">
      <dgm:prSet presAssocID="{E363F584-82B1-4CA1-92C8-6B4F3B4BFE17}" presName="hierChild5" presStyleCnt="0"/>
      <dgm:spPr/>
    </dgm:pt>
    <dgm:pt modelId="{0B48E61A-0371-4164-9F11-D13C1CAF4BAA}" type="pres">
      <dgm:prSet presAssocID="{D31B5267-6E2E-4763-BD31-ECC376506607}" presName="Name37" presStyleLbl="parChTrans1D3" presStyleIdx="1" presStyleCnt="2"/>
      <dgm:spPr/>
      <dgm:t>
        <a:bodyPr/>
        <a:lstStyle/>
        <a:p>
          <a:endParaRPr lang="cs-CZ"/>
        </a:p>
      </dgm:t>
    </dgm:pt>
    <dgm:pt modelId="{EF9E01D2-9A29-400D-BE9F-0FE723C2EE0C}" type="pres">
      <dgm:prSet presAssocID="{E95F4B34-2369-4286-9291-B4F2A2781350}" presName="hierRoot2" presStyleCnt="0">
        <dgm:presLayoutVars>
          <dgm:hierBranch val="init"/>
        </dgm:presLayoutVars>
      </dgm:prSet>
      <dgm:spPr/>
    </dgm:pt>
    <dgm:pt modelId="{4E6066E2-C7C9-4444-A09B-7DE305B1758D}" type="pres">
      <dgm:prSet presAssocID="{E95F4B34-2369-4286-9291-B4F2A2781350}" presName="rootComposite" presStyleCnt="0"/>
      <dgm:spPr/>
    </dgm:pt>
    <dgm:pt modelId="{CF18B93D-062B-4B0F-B11B-6F53FFF626B2}" type="pres">
      <dgm:prSet presAssocID="{E95F4B34-2369-4286-9291-B4F2A2781350}" presName="rootText" presStyleLbl="node3" presStyleIdx="1" presStyleCnt="2" custLinFactNeighborX="54703" custLinFactNeighborY="795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14B1BA8-DCB3-4B12-90ED-B219F60B1CD9}" type="pres">
      <dgm:prSet presAssocID="{E95F4B34-2369-4286-9291-B4F2A2781350}" presName="rootConnector" presStyleLbl="node3" presStyleIdx="1" presStyleCnt="2"/>
      <dgm:spPr/>
      <dgm:t>
        <a:bodyPr/>
        <a:lstStyle/>
        <a:p>
          <a:endParaRPr lang="cs-CZ"/>
        </a:p>
      </dgm:t>
    </dgm:pt>
    <dgm:pt modelId="{4E715C58-B1A6-43BC-8969-A592566655C5}" type="pres">
      <dgm:prSet presAssocID="{E95F4B34-2369-4286-9291-B4F2A2781350}" presName="hierChild4" presStyleCnt="0"/>
      <dgm:spPr/>
    </dgm:pt>
    <dgm:pt modelId="{B7A2A379-1B6A-4921-ADA7-8B4F8151DEAE}" type="pres">
      <dgm:prSet presAssocID="{E95F4B34-2369-4286-9291-B4F2A2781350}" presName="hierChild5" presStyleCnt="0"/>
      <dgm:spPr/>
    </dgm:pt>
    <dgm:pt modelId="{A4666883-EF51-47D7-BE2C-02AB7293C4E4}" type="pres">
      <dgm:prSet presAssocID="{69E8A1AF-B4B2-40A3-8261-0E5041F3D927}" presName="hierChild5" presStyleCnt="0"/>
      <dgm:spPr/>
    </dgm:pt>
    <dgm:pt modelId="{974CF072-56DE-4B91-B0E4-94A7BC43EC7D}" type="pres">
      <dgm:prSet presAssocID="{67E094F0-761C-4C06-BAED-05DB42A818B4}" presName="hierChild3" presStyleCnt="0"/>
      <dgm:spPr/>
    </dgm:pt>
    <dgm:pt modelId="{A957F50F-57BE-48A5-82A5-5DB9F7FE1EDE}" type="pres">
      <dgm:prSet presAssocID="{739462D3-B9AB-4C1B-B23B-6392A409FB1C}" presName="hierRoot1" presStyleCnt="0">
        <dgm:presLayoutVars>
          <dgm:hierBranch val="init"/>
        </dgm:presLayoutVars>
      </dgm:prSet>
      <dgm:spPr/>
    </dgm:pt>
    <dgm:pt modelId="{E52F5CD6-19D3-457D-B98E-034B2353256F}" type="pres">
      <dgm:prSet presAssocID="{739462D3-B9AB-4C1B-B23B-6392A409FB1C}" presName="rootComposite1" presStyleCnt="0"/>
      <dgm:spPr/>
    </dgm:pt>
    <dgm:pt modelId="{E141DB94-CD8E-480E-B250-DA3AB3B6236E}" type="pres">
      <dgm:prSet presAssocID="{739462D3-B9AB-4C1B-B23B-6392A409FB1C}" presName="rootText1" presStyleLbl="node0" presStyleIdx="1" presStyleCnt="2" custLinFactNeighborX="-8606" custLinFactNeighborY="144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1514A3-E81D-47D1-A861-CDA5750926CD}" type="pres">
      <dgm:prSet presAssocID="{739462D3-B9AB-4C1B-B23B-6392A409FB1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6EA14C0-3B2C-441A-B37B-CDEB0800258C}" type="pres">
      <dgm:prSet presAssocID="{739462D3-B9AB-4C1B-B23B-6392A409FB1C}" presName="hierChild2" presStyleCnt="0"/>
      <dgm:spPr/>
    </dgm:pt>
    <dgm:pt modelId="{4BC2AD03-B40D-47E5-BD6C-418DEDB94528}" type="pres">
      <dgm:prSet presAssocID="{739462D3-B9AB-4C1B-B23B-6392A409FB1C}" presName="hierChild3" presStyleCnt="0"/>
      <dgm:spPr/>
    </dgm:pt>
  </dgm:ptLst>
  <dgm:cxnLst>
    <dgm:cxn modelId="{EFEA07F9-6445-4C45-AF18-B8364F8276C7}" type="presOf" srcId="{BD47FC63-6071-4DBE-A040-14389F8E5B65}" destId="{956570D2-9C89-4189-BF58-E3C8B569214B}" srcOrd="1" destOrd="0" presId="urn:microsoft.com/office/officeart/2005/8/layout/orgChart1"/>
    <dgm:cxn modelId="{FAAF1EAC-538F-4CE2-B5F3-63688FD75BE2}" srcId="{A2BB07E0-3422-491A-B973-385BCC044EB5}" destId="{994A8D88-0CD9-4612-8903-734B9A9D583F}" srcOrd="0" destOrd="0" parTransId="{BB8C8FEE-2F21-4C0A-921C-E8FFD26488FE}" sibTransId="{306D49EF-4AAC-4651-AC0B-9EA5B95AC969}"/>
    <dgm:cxn modelId="{2D84B28C-AFD0-47EA-A213-6CD6EBE0A7B4}" srcId="{69E8A1AF-B4B2-40A3-8261-0E5041F3D927}" destId="{E363F584-82B1-4CA1-92C8-6B4F3B4BFE17}" srcOrd="0" destOrd="0" parTransId="{83E89D88-4182-4606-BA2D-EBDD52F75295}" sibTransId="{EDBF443F-DB95-4278-BF66-28F62B5DBD6A}"/>
    <dgm:cxn modelId="{3859EC84-8967-4D7F-9B5D-BFDF2572C815}" type="presOf" srcId="{83E89D88-4182-4606-BA2D-EBDD52F75295}" destId="{CF2A4E4C-2107-4092-83F6-1E1BDD37F436}" srcOrd="0" destOrd="0" presId="urn:microsoft.com/office/officeart/2005/8/layout/orgChart1"/>
    <dgm:cxn modelId="{020BFC96-58C9-45ED-B5F4-CCA4B15CA0C7}" type="presOf" srcId="{BD47FC63-6071-4DBE-A040-14389F8E5B65}" destId="{54CBBD94-7832-4C9D-B27C-4A880ADC6858}" srcOrd="0" destOrd="0" presId="urn:microsoft.com/office/officeart/2005/8/layout/orgChart1"/>
    <dgm:cxn modelId="{91F92714-61A8-4CA7-88CB-5BB71669ECBC}" type="presOf" srcId="{E363F584-82B1-4CA1-92C8-6B4F3B4BFE17}" destId="{E06EE88B-C419-49DA-96C0-E7BBCCF299AA}" srcOrd="0" destOrd="0" presId="urn:microsoft.com/office/officeart/2005/8/layout/orgChart1"/>
    <dgm:cxn modelId="{0F9AE3DD-FC06-45B9-8069-3A6E033C73B4}" type="presOf" srcId="{A2BB07E0-3422-491A-B973-385BCC044EB5}" destId="{75C57241-372C-495E-8087-8D6FD52D17F8}" srcOrd="0" destOrd="0" presId="urn:microsoft.com/office/officeart/2005/8/layout/orgChart1"/>
    <dgm:cxn modelId="{D4D27231-07D0-4047-9F3E-5F9016249E9F}" type="presOf" srcId="{739462D3-B9AB-4C1B-B23B-6392A409FB1C}" destId="{521514A3-E81D-47D1-A861-CDA5750926CD}" srcOrd="1" destOrd="0" presId="urn:microsoft.com/office/officeart/2005/8/layout/orgChart1"/>
    <dgm:cxn modelId="{928C564E-7868-453F-96B2-577244D58E0B}" srcId="{E363F584-82B1-4CA1-92C8-6B4F3B4BFE17}" destId="{3AE10DC3-7B84-4A2C-9AB6-C4C648C71630}" srcOrd="1" destOrd="0" parTransId="{085AE6DE-FD05-43BB-BDB0-8D87BDE430EF}" sibTransId="{FCB2752D-63D4-47F4-A6C5-0A4EE29BC210}"/>
    <dgm:cxn modelId="{C633592D-F7F6-4C9B-98CE-27F556053DD4}" type="presOf" srcId="{E363F584-82B1-4CA1-92C8-6B4F3B4BFE17}" destId="{09F6E139-B51C-45CF-87AB-DAFBC13F1F3A}" srcOrd="1" destOrd="0" presId="urn:microsoft.com/office/officeart/2005/8/layout/orgChart1"/>
    <dgm:cxn modelId="{1086C650-7A6A-425D-AD33-EB0328150F75}" type="presOf" srcId="{C2B17E50-3EE6-4B30-A2D3-0ED088B3BEAD}" destId="{E4D445D4-455F-4DED-B823-517BF871BF2B}" srcOrd="1" destOrd="0" presId="urn:microsoft.com/office/officeart/2005/8/layout/orgChart1"/>
    <dgm:cxn modelId="{07F5B798-CEBA-4F93-B197-E566B9661544}" type="presOf" srcId="{3AE10DC3-7B84-4A2C-9AB6-C4C648C71630}" destId="{ED494950-0934-487D-96C8-1A165F7B910C}" srcOrd="1" destOrd="0" presId="urn:microsoft.com/office/officeart/2005/8/layout/orgChart1"/>
    <dgm:cxn modelId="{BCC95C1C-0B50-4C35-94D9-2BCF59CA81E6}" type="presOf" srcId="{69E8A1AF-B4B2-40A3-8261-0E5041F3D927}" destId="{49085AC0-C282-483C-BECB-DF0A054CA8E6}" srcOrd="1" destOrd="0" presId="urn:microsoft.com/office/officeart/2005/8/layout/orgChart1"/>
    <dgm:cxn modelId="{389E1AB9-48A5-4265-B233-06291C3A68CE}" type="presOf" srcId="{208FAEDC-7291-4DDD-AF5E-09948DAB0048}" destId="{A9EBF1F1-CBE9-4351-801C-149FF6B27AFD}" srcOrd="0" destOrd="0" presId="urn:microsoft.com/office/officeart/2005/8/layout/orgChart1"/>
    <dgm:cxn modelId="{CCFE38C3-86BC-499B-BF64-21D1124FAC73}" type="presOf" srcId="{739462D3-B9AB-4C1B-B23B-6392A409FB1C}" destId="{E141DB94-CD8E-480E-B250-DA3AB3B6236E}" srcOrd="0" destOrd="0" presId="urn:microsoft.com/office/officeart/2005/8/layout/orgChart1"/>
    <dgm:cxn modelId="{576C3FAD-8251-44BA-B585-E2AF6670C0BA}" type="presOf" srcId="{C2B17E50-3EE6-4B30-A2D3-0ED088B3BEAD}" destId="{DE4A063D-0F56-42FC-8E32-B2124972F369}" srcOrd="0" destOrd="0" presId="urn:microsoft.com/office/officeart/2005/8/layout/orgChart1"/>
    <dgm:cxn modelId="{83CD0177-24BA-4E71-8C82-FB8DD8783A6A}" srcId="{BB37126A-348B-401F-A96C-890D47D51EB5}" destId="{67E094F0-761C-4C06-BAED-05DB42A818B4}" srcOrd="0" destOrd="0" parTransId="{A16BA078-634E-449A-A40E-B0504DD95B2A}" sibTransId="{EC33AE04-AAC9-4BB5-9919-11B4B7217000}"/>
    <dgm:cxn modelId="{B8DC03E1-D2D6-4596-8336-7F2CAC9D69F4}" type="presOf" srcId="{085AE6DE-FD05-43BB-BDB0-8D87BDE430EF}" destId="{BC826353-EE8B-48EC-BF63-B06A5C8462E8}" srcOrd="0" destOrd="0" presId="urn:microsoft.com/office/officeart/2005/8/layout/orgChart1"/>
    <dgm:cxn modelId="{2D6137C1-EC65-4E14-BD6A-9B69E9D8EED1}" srcId="{A2BB07E0-3422-491A-B973-385BCC044EB5}" destId="{C2B17E50-3EE6-4B30-A2D3-0ED088B3BEAD}" srcOrd="1" destOrd="0" parTransId="{1D429BDF-6972-4BE7-B1EB-DFC76CC67E46}" sibTransId="{F5F1B008-4BE1-4644-A0F1-DD228733B36B}"/>
    <dgm:cxn modelId="{E2A4E438-B05F-4527-8364-919608DF20BE}" srcId="{67E094F0-761C-4C06-BAED-05DB42A818B4}" destId="{69E8A1AF-B4B2-40A3-8261-0E5041F3D927}" srcOrd="0" destOrd="0" parTransId="{5AA509F1-51E0-4879-9A7E-06F53D50AF64}" sibTransId="{6136D3A2-9D2A-416F-BD37-A4CE73EB2346}"/>
    <dgm:cxn modelId="{AA7B9B54-73D5-4535-B852-ED845E1028DC}" srcId="{E363F584-82B1-4CA1-92C8-6B4F3B4BFE17}" destId="{A2BB07E0-3422-491A-B973-385BCC044EB5}" srcOrd="0" destOrd="0" parTransId="{6E7D42C6-A1DD-4B64-A52C-4D9B2CCB9FDE}" sibTransId="{BAA54589-6F77-4880-856D-F2AF34159D1F}"/>
    <dgm:cxn modelId="{D29C3961-94A2-4B61-940B-9CE538D0B7F3}" type="presOf" srcId="{69E8A1AF-B4B2-40A3-8261-0E5041F3D927}" destId="{04D270AE-6200-4B69-8E81-0D3DA6507DAD}" srcOrd="0" destOrd="0" presId="urn:microsoft.com/office/officeart/2005/8/layout/orgChart1"/>
    <dgm:cxn modelId="{FC57F671-D19E-4B43-8174-B95755D3E356}" type="presOf" srcId="{1D429BDF-6972-4BE7-B1EB-DFC76CC67E46}" destId="{B5D8B937-5F46-419A-8855-B04894E93756}" srcOrd="0" destOrd="0" presId="urn:microsoft.com/office/officeart/2005/8/layout/orgChart1"/>
    <dgm:cxn modelId="{EF0281C9-C466-4593-B513-0174139B065C}" type="presOf" srcId="{E95F4B34-2369-4286-9291-B4F2A2781350}" destId="{E14B1BA8-DCB3-4B12-90ED-B219F60B1CD9}" srcOrd="1" destOrd="0" presId="urn:microsoft.com/office/officeart/2005/8/layout/orgChart1"/>
    <dgm:cxn modelId="{56156246-E1FF-4FD9-9524-8C28B04886D9}" srcId="{69E8A1AF-B4B2-40A3-8261-0E5041F3D927}" destId="{E95F4B34-2369-4286-9291-B4F2A2781350}" srcOrd="1" destOrd="0" parTransId="{D31B5267-6E2E-4763-BD31-ECC376506607}" sibTransId="{23BAE0CE-786C-4FA6-BED2-0106CF3DDADE}"/>
    <dgm:cxn modelId="{3A07E38A-B663-4ACB-8C47-41C9415DBFF7}" type="presOf" srcId="{994A8D88-0CD9-4612-8903-734B9A9D583F}" destId="{50DEF8A7-0B55-443C-A1C3-465B99941CA9}" srcOrd="0" destOrd="0" presId="urn:microsoft.com/office/officeart/2005/8/layout/orgChart1"/>
    <dgm:cxn modelId="{FC56149A-B6AB-4164-B982-0EE7ABEC1C4E}" type="presOf" srcId="{5AA509F1-51E0-4879-9A7E-06F53D50AF64}" destId="{0E620158-868A-4DC4-93E0-CF27F1896EB4}" srcOrd="0" destOrd="0" presId="urn:microsoft.com/office/officeart/2005/8/layout/orgChart1"/>
    <dgm:cxn modelId="{DEDA9BAA-9D71-4E31-9D23-DB932FEA559D}" srcId="{BB37126A-348B-401F-A96C-890D47D51EB5}" destId="{739462D3-B9AB-4C1B-B23B-6392A409FB1C}" srcOrd="1" destOrd="0" parTransId="{E5F39A6B-2303-49D8-9468-E82F530DAE50}" sibTransId="{45DD2F19-8C9B-478D-94F1-D30B8DB7FE59}"/>
    <dgm:cxn modelId="{A155D543-C8D9-4C15-9E48-764407BCB23D}" type="presOf" srcId="{6E7D42C6-A1DD-4B64-A52C-4D9B2CCB9FDE}" destId="{9CF78E7F-49FA-4573-BE36-7E5AF0FD43C0}" srcOrd="0" destOrd="0" presId="urn:microsoft.com/office/officeart/2005/8/layout/orgChart1"/>
    <dgm:cxn modelId="{862DD00E-44FF-41EC-B94F-90D59E08D4F6}" type="presOf" srcId="{BB37126A-348B-401F-A96C-890D47D51EB5}" destId="{8940AFC8-DA32-4093-AE58-70F7A7FFEC5C}" srcOrd="0" destOrd="0" presId="urn:microsoft.com/office/officeart/2005/8/layout/orgChart1"/>
    <dgm:cxn modelId="{88AE63D6-E23F-4682-98F5-C860CD37AD05}" type="presOf" srcId="{A2BB07E0-3422-491A-B973-385BCC044EB5}" destId="{5C4C458C-97AD-4B19-AC9A-E9BE929748FF}" srcOrd="1" destOrd="0" presId="urn:microsoft.com/office/officeart/2005/8/layout/orgChart1"/>
    <dgm:cxn modelId="{140495BE-39DF-4844-B275-B59CDF7EB5C2}" srcId="{E363F584-82B1-4CA1-92C8-6B4F3B4BFE17}" destId="{BD47FC63-6071-4DBE-A040-14389F8E5B65}" srcOrd="2" destOrd="0" parTransId="{208FAEDC-7291-4DDD-AF5E-09948DAB0048}" sibTransId="{BC8824A7-23A5-4229-A9AC-EB9CFECDBE4B}"/>
    <dgm:cxn modelId="{A6571CBE-BE8C-4CA3-9C7B-C28BAD3EE989}" type="presOf" srcId="{3AE10DC3-7B84-4A2C-9AB6-C4C648C71630}" destId="{6EA2A5A0-7141-4CF7-955D-B434AC3041F6}" srcOrd="0" destOrd="0" presId="urn:microsoft.com/office/officeart/2005/8/layout/orgChart1"/>
    <dgm:cxn modelId="{7EF2C9F2-32E9-4876-BD6B-B18F5BDB55A9}" type="presOf" srcId="{994A8D88-0CD9-4612-8903-734B9A9D583F}" destId="{8C869B43-037C-4759-9860-B1C0248F0C6F}" srcOrd="1" destOrd="0" presId="urn:microsoft.com/office/officeart/2005/8/layout/orgChart1"/>
    <dgm:cxn modelId="{C1A07E65-31A0-4B19-867B-8B06F1AB7274}" type="presOf" srcId="{E95F4B34-2369-4286-9291-B4F2A2781350}" destId="{CF18B93D-062B-4B0F-B11B-6F53FFF626B2}" srcOrd="0" destOrd="0" presId="urn:microsoft.com/office/officeart/2005/8/layout/orgChart1"/>
    <dgm:cxn modelId="{EE0F83E8-2B75-48E6-A6E1-94A36755D782}" type="presOf" srcId="{D31B5267-6E2E-4763-BD31-ECC376506607}" destId="{0B48E61A-0371-4164-9F11-D13C1CAF4BAA}" srcOrd="0" destOrd="0" presId="urn:microsoft.com/office/officeart/2005/8/layout/orgChart1"/>
    <dgm:cxn modelId="{D0F9C5C6-26FC-4F17-BAFC-043BE06AF5E0}" type="presOf" srcId="{67E094F0-761C-4C06-BAED-05DB42A818B4}" destId="{65EFE0DE-A74B-4554-83F9-07709DC932E7}" srcOrd="0" destOrd="0" presId="urn:microsoft.com/office/officeart/2005/8/layout/orgChart1"/>
    <dgm:cxn modelId="{8B3EA92E-F5D2-4B30-86C8-555800ADBC29}" type="presOf" srcId="{67E094F0-761C-4C06-BAED-05DB42A818B4}" destId="{0CE5C44D-0C75-4803-98FB-39F0413198D9}" srcOrd="1" destOrd="0" presId="urn:microsoft.com/office/officeart/2005/8/layout/orgChart1"/>
    <dgm:cxn modelId="{FEB1E809-8B5F-47E2-ADC7-823054F46956}" type="presOf" srcId="{BB8C8FEE-2F21-4C0A-921C-E8FFD26488FE}" destId="{3E3B4054-BA50-4B13-B1AD-30B84419E412}" srcOrd="0" destOrd="0" presId="urn:microsoft.com/office/officeart/2005/8/layout/orgChart1"/>
    <dgm:cxn modelId="{D1592200-4922-4C4A-A715-64395BBFDB73}" type="presParOf" srcId="{8940AFC8-DA32-4093-AE58-70F7A7FFEC5C}" destId="{A2E37162-B7EE-4645-9D45-4C872E6E3E1C}" srcOrd="0" destOrd="0" presId="urn:microsoft.com/office/officeart/2005/8/layout/orgChart1"/>
    <dgm:cxn modelId="{C9E984D3-5850-41BA-956E-9B3B94C2F5A1}" type="presParOf" srcId="{A2E37162-B7EE-4645-9D45-4C872E6E3E1C}" destId="{6E981515-2F19-40EB-9071-8C660A044F0E}" srcOrd="0" destOrd="0" presId="urn:microsoft.com/office/officeart/2005/8/layout/orgChart1"/>
    <dgm:cxn modelId="{65A89ACB-65B1-4019-B983-A2D44021182C}" type="presParOf" srcId="{6E981515-2F19-40EB-9071-8C660A044F0E}" destId="{65EFE0DE-A74B-4554-83F9-07709DC932E7}" srcOrd="0" destOrd="0" presId="urn:microsoft.com/office/officeart/2005/8/layout/orgChart1"/>
    <dgm:cxn modelId="{C7C02765-9D91-4621-8806-9A6547867174}" type="presParOf" srcId="{6E981515-2F19-40EB-9071-8C660A044F0E}" destId="{0CE5C44D-0C75-4803-98FB-39F0413198D9}" srcOrd="1" destOrd="0" presId="urn:microsoft.com/office/officeart/2005/8/layout/orgChart1"/>
    <dgm:cxn modelId="{7CCBB535-63BE-4170-914F-91FA10C30B7E}" type="presParOf" srcId="{A2E37162-B7EE-4645-9D45-4C872E6E3E1C}" destId="{41F7DAEA-768D-413D-ABC1-6B41BDB7016F}" srcOrd="1" destOrd="0" presId="urn:microsoft.com/office/officeart/2005/8/layout/orgChart1"/>
    <dgm:cxn modelId="{E441D48E-6ECB-4274-981B-094C5414B481}" type="presParOf" srcId="{41F7DAEA-768D-413D-ABC1-6B41BDB7016F}" destId="{0E620158-868A-4DC4-93E0-CF27F1896EB4}" srcOrd="0" destOrd="0" presId="urn:microsoft.com/office/officeart/2005/8/layout/orgChart1"/>
    <dgm:cxn modelId="{A14394CB-F37D-46F8-9DC0-18F6D62D30B9}" type="presParOf" srcId="{41F7DAEA-768D-413D-ABC1-6B41BDB7016F}" destId="{F1F5CC62-B696-4BA3-8BAA-98AAFC9AC6CF}" srcOrd="1" destOrd="0" presId="urn:microsoft.com/office/officeart/2005/8/layout/orgChart1"/>
    <dgm:cxn modelId="{9FCE634C-CC06-4CBA-A373-D3D7C98CF555}" type="presParOf" srcId="{F1F5CC62-B696-4BA3-8BAA-98AAFC9AC6CF}" destId="{9CE76A08-561A-4A1D-BBC6-DAB8BAAF35E5}" srcOrd="0" destOrd="0" presId="urn:microsoft.com/office/officeart/2005/8/layout/orgChart1"/>
    <dgm:cxn modelId="{C83BDC79-0BDD-4C33-B21C-DCD0D9DFD543}" type="presParOf" srcId="{9CE76A08-561A-4A1D-BBC6-DAB8BAAF35E5}" destId="{04D270AE-6200-4B69-8E81-0D3DA6507DAD}" srcOrd="0" destOrd="0" presId="urn:microsoft.com/office/officeart/2005/8/layout/orgChart1"/>
    <dgm:cxn modelId="{6BBBA9B7-FDFA-4A2F-8F41-0BEFAD91E6CD}" type="presParOf" srcId="{9CE76A08-561A-4A1D-BBC6-DAB8BAAF35E5}" destId="{49085AC0-C282-483C-BECB-DF0A054CA8E6}" srcOrd="1" destOrd="0" presId="urn:microsoft.com/office/officeart/2005/8/layout/orgChart1"/>
    <dgm:cxn modelId="{01D79723-679B-4891-BBF7-455EE8C78C8F}" type="presParOf" srcId="{F1F5CC62-B696-4BA3-8BAA-98AAFC9AC6CF}" destId="{5E265B9E-0EBB-43B1-822E-28D65DE19435}" srcOrd="1" destOrd="0" presId="urn:microsoft.com/office/officeart/2005/8/layout/orgChart1"/>
    <dgm:cxn modelId="{F7EE1B73-712F-46CA-B1DE-C5C5084D6479}" type="presParOf" srcId="{5E265B9E-0EBB-43B1-822E-28D65DE19435}" destId="{CF2A4E4C-2107-4092-83F6-1E1BDD37F436}" srcOrd="0" destOrd="0" presId="urn:microsoft.com/office/officeart/2005/8/layout/orgChart1"/>
    <dgm:cxn modelId="{EDC8D3E1-6A9F-47B9-8A3F-FF8441844FE7}" type="presParOf" srcId="{5E265B9E-0EBB-43B1-822E-28D65DE19435}" destId="{30DD44FA-F499-4BC9-8EFE-4E25EC53B58F}" srcOrd="1" destOrd="0" presId="urn:microsoft.com/office/officeart/2005/8/layout/orgChart1"/>
    <dgm:cxn modelId="{DDE5DEDD-D3F5-495F-8B8D-3054E50A370F}" type="presParOf" srcId="{30DD44FA-F499-4BC9-8EFE-4E25EC53B58F}" destId="{14A4E30A-ADB4-4F2E-A38C-CED5F592BAE1}" srcOrd="0" destOrd="0" presId="urn:microsoft.com/office/officeart/2005/8/layout/orgChart1"/>
    <dgm:cxn modelId="{4FE16234-A984-44A9-9CCD-4A3BF963E25C}" type="presParOf" srcId="{14A4E30A-ADB4-4F2E-A38C-CED5F592BAE1}" destId="{E06EE88B-C419-49DA-96C0-E7BBCCF299AA}" srcOrd="0" destOrd="0" presId="urn:microsoft.com/office/officeart/2005/8/layout/orgChart1"/>
    <dgm:cxn modelId="{4E89E01A-0B61-4B31-9CE0-0B08E70C616F}" type="presParOf" srcId="{14A4E30A-ADB4-4F2E-A38C-CED5F592BAE1}" destId="{09F6E139-B51C-45CF-87AB-DAFBC13F1F3A}" srcOrd="1" destOrd="0" presId="urn:microsoft.com/office/officeart/2005/8/layout/orgChart1"/>
    <dgm:cxn modelId="{306ADAD4-31DD-467B-A6B7-BBA2CF783427}" type="presParOf" srcId="{30DD44FA-F499-4BC9-8EFE-4E25EC53B58F}" destId="{366805EE-1AEF-4098-9F98-329E393E7A33}" srcOrd="1" destOrd="0" presId="urn:microsoft.com/office/officeart/2005/8/layout/orgChart1"/>
    <dgm:cxn modelId="{FA3A88CF-0649-4BA6-AC55-27016B06F4C0}" type="presParOf" srcId="{366805EE-1AEF-4098-9F98-329E393E7A33}" destId="{9CF78E7F-49FA-4573-BE36-7E5AF0FD43C0}" srcOrd="0" destOrd="0" presId="urn:microsoft.com/office/officeart/2005/8/layout/orgChart1"/>
    <dgm:cxn modelId="{376F6390-EEC3-4FE9-8F80-CF29A02EDFB8}" type="presParOf" srcId="{366805EE-1AEF-4098-9F98-329E393E7A33}" destId="{DD87A4E9-BBD4-4C07-81F2-836AE3042DA8}" srcOrd="1" destOrd="0" presId="urn:microsoft.com/office/officeart/2005/8/layout/orgChart1"/>
    <dgm:cxn modelId="{6AB1C638-61C7-4C49-9A39-D3B2D184CA6F}" type="presParOf" srcId="{DD87A4E9-BBD4-4C07-81F2-836AE3042DA8}" destId="{65F712BD-9939-4106-98C5-DB8EBA23737A}" srcOrd="0" destOrd="0" presId="urn:microsoft.com/office/officeart/2005/8/layout/orgChart1"/>
    <dgm:cxn modelId="{9CA43D92-E8D0-4F42-BCBD-F05C81896035}" type="presParOf" srcId="{65F712BD-9939-4106-98C5-DB8EBA23737A}" destId="{75C57241-372C-495E-8087-8D6FD52D17F8}" srcOrd="0" destOrd="0" presId="urn:microsoft.com/office/officeart/2005/8/layout/orgChart1"/>
    <dgm:cxn modelId="{387EC4BC-9B05-4B7A-B298-38A93C517915}" type="presParOf" srcId="{65F712BD-9939-4106-98C5-DB8EBA23737A}" destId="{5C4C458C-97AD-4B19-AC9A-E9BE929748FF}" srcOrd="1" destOrd="0" presId="urn:microsoft.com/office/officeart/2005/8/layout/orgChart1"/>
    <dgm:cxn modelId="{66B7E62F-F6BF-4977-A792-2455A8012F20}" type="presParOf" srcId="{DD87A4E9-BBD4-4C07-81F2-836AE3042DA8}" destId="{934EBCAE-C479-42B5-AA5E-88DC51794800}" srcOrd="1" destOrd="0" presId="urn:microsoft.com/office/officeart/2005/8/layout/orgChart1"/>
    <dgm:cxn modelId="{9BF9CA81-623B-464B-8B9C-7C381BDE9EC5}" type="presParOf" srcId="{934EBCAE-C479-42B5-AA5E-88DC51794800}" destId="{3E3B4054-BA50-4B13-B1AD-30B84419E412}" srcOrd="0" destOrd="0" presId="urn:microsoft.com/office/officeart/2005/8/layout/orgChart1"/>
    <dgm:cxn modelId="{E4A44BBE-5CDD-49D1-9527-319C35E3B53D}" type="presParOf" srcId="{934EBCAE-C479-42B5-AA5E-88DC51794800}" destId="{3B2B4476-41B2-4A31-B56F-B61FA1DDC6C2}" srcOrd="1" destOrd="0" presId="urn:microsoft.com/office/officeart/2005/8/layout/orgChart1"/>
    <dgm:cxn modelId="{FB1E00E7-11E6-404B-9A53-887B4479A9CE}" type="presParOf" srcId="{3B2B4476-41B2-4A31-B56F-B61FA1DDC6C2}" destId="{F67906D5-4DF0-46CF-A8B9-50F2419079B4}" srcOrd="0" destOrd="0" presId="urn:microsoft.com/office/officeart/2005/8/layout/orgChart1"/>
    <dgm:cxn modelId="{6DCF29CB-7EB9-43AE-9B89-7B560167E405}" type="presParOf" srcId="{F67906D5-4DF0-46CF-A8B9-50F2419079B4}" destId="{50DEF8A7-0B55-443C-A1C3-465B99941CA9}" srcOrd="0" destOrd="0" presId="urn:microsoft.com/office/officeart/2005/8/layout/orgChart1"/>
    <dgm:cxn modelId="{84C841CC-B69D-441C-90D1-1FA2800F5717}" type="presParOf" srcId="{F67906D5-4DF0-46CF-A8B9-50F2419079B4}" destId="{8C869B43-037C-4759-9860-B1C0248F0C6F}" srcOrd="1" destOrd="0" presId="urn:microsoft.com/office/officeart/2005/8/layout/orgChart1"/>
    <dgm:cxn modelId="{6F4EE42A-8BEA-4C28-A603-67AFCD466D5E}" type="presParOf" srcId="{3B2B4476-41B2-4A31-B56F-B61FA1DDC6C2}" destId="{6B3EA0FA-0AED-47A6-8C8E-A22C090EA8D4}" srcOrd="1" destOrd="0" presId="urn:microsoft.com/office/officeart/2005/8/layout/orgChart1"/>
    <dgm:cxn modelId="{4D2CF38E-6935-4CCA-9493-4140682EDB09}" type="presParOf" srcId="{3B2B4476-41B2-4A31-B56F-B61FA1DDC6C2}" destId="{0E766D76-73BA-4CBC-8E5D-7AEDAE6BBA7B}" srcOrd="2" destOrd="0" presId="urn:microsoft.com/office/officeart/2005/8/layout/orgChart1"/>
    <dgm:cxn modelId="{9F74F1D0-17A4-4290-83AF-87F063C7B7CB}" type="presParOf" srcId="{934EBCAE-C479-42B5-AA5E-88DC51794800}" destId="{B5D8B937-5F46-419A-8855-B04894E93756}" srcOrd="2" destOrd="0" presId="urn:microsoft.com/office/officeart/2005/8/layout/orgChart1"/>
    <dgm:cxn modelId="{9AB34A0E-437D-4E55-B84B-2205A3001490}" type="presParOf" srcId="{934EBCAE-C479-42B5-AA5E-88DC51794800}" destId="{33706CD9-660C-48A2-AFEE-4D21D011567F}" srcOrd="3" destOrd="0" presId="urn:microsoft.com/office/officeart/2005/8/layout/orgChart1"/>
    <dgm:cxn modelId="{745BEDC4-2066-44C7-A98B-DFDC209173A6}" type="presParOf" srcId="{33706CD9-660C-48A2-AFEE-4D21D011567F}" destId="{6911DAEA-0329-4119-A517-80A22BAF6194}" srcOrd="0" destOrd="0" presId="urn:microsoft.com/office/officeart/2005/8/layout/orgChart1"/>
    <dgm:cxn modelId="{322A4813-207C-4899-BBE1-40A331BFAF02}" type="presParOf" srcId="{6911DAEA-0329-4119-A517-80A22BAF6194}" destId="{DE4A063D-0F56-42FC-8E32-B2124972F369}" srcOrd="0" destOrd="0" presId="urn:microsoft.com/office/officeart/2005/8/layout/orgChart1"/>
    <dgm:cxn modelId="{4150970D-7D3B-4193-836D-947978E008B1}" type="presParOf" srcId="{6911DAEA-0329-4119-A517-80A22BAF6194}" destId="{E4D445D4-455F-4DED-B823-517BF871BF2B}" srcOrd="1" destOrd="0" presId="urn:microsoft.com/office/officeart/2005/8/layout/orgChart1"/>
    <dgm:cxn modelId="{7471BCDB-00B2-45CB-9A46-D4E6F2E76129}" type="presParOf" srcId="{33706CD9-660C-48A2-AFEE-4D21D011567F}" destId="{8EE70A4F-A588-429C-B92B-6D97AEA9C2D6}" srcOrd="1" destOrd="0" presId="urn:microsoft.com/office/officeart/2005/8/layout/orgChart1"/>
    <dgm:cxn modelId="{BB9BEFD3-1DFB-4024-938C-83B6DCA304FD}" type="presParOf" srcId="{33706CD9-660C-48A2-AFEE-4D21D011567F}" destId="{3E267423-5809-4472-A7AB-D9FB71C88E23}" srcOrd="2" destOrd="0" presId="urn:microsoft.com/office/officeart/2005/8/layout/orgChart1"/>
    <dgm:cxn modelId="{C17CF8AA-F55C-4A26-81EF-6ADBC5411F34}" type="presParOf" srcId="{DD87A4E9-BBD4-4C07-81F2-836AE3042DA8}" destId="{07CDEFA2-0D53-4E2A-ADBE-69FA4BC513D5}" srcOrd="2" destOrd="0" presId="urn:microsoft.com/office/officeart/2005/8/layout/orgChart1"/>
    <dgm:cxn modelId="{EFA8CBE1-A09F-4803-8384-AD0B3D6025C8}" type="presParOf" srcId="{366805EE-1AEF-4098-9F98-329E393E7A33}" destId="{BC826353-EE8B-48EC-BF63-B06A5C8462E8}" srcOrd="2" destOrd="0" presId="urn:microsoft.com/office/officeart/2005/8/layout/orgChart1"/>
    <dgm:cxn modelId="{6A49FB4B-1D6D-474F-BD54-4CFB9DF81BA2}" type="presParOf" srcId="{366805EE-1AEF-4098-9F98-329E393E7A33}" destId="{A653E347-40E8-4431-9789-3E04AA56A8C5}" srcOrd="3" destOrd="0" presId="urn:microsoft.com/office/officeart/2005/8/layout/orgChart1"/>
    <dgm:cxn modelId="{5967BC7B-DC8F-428C-98A5-04F452D969F6}" type="presParOf" srcId="{A653E347-40E8-4431-9789-3E04AA56A8C5}" destId="{D06ECAA0-C711-46E7-8E02-5CE16F5C6DAE}" srcOrd="0" destOrd="0" presId="urn:microsoft.com/office/officeart/2005/8/layout/orgChart1"/>
    <dgm:cxn modelId="{C7E5C3C3-E6AD-4930-91C4-23AA813A7663}" type="presParOf" srcId="{D06ECAA0-C711-46E7-8E02-5CE16F5C6DAE}" destId="{6EA2A5A0-7141-4CF7-955D-B434AC3041F6}" srcOrd="0" destOrd="0" presId="urn:microsoft.com/office/officeart/2005/8/layout/orgChart1"/>
    <dgm:cxn modelId="{2B299D03-2520-469F-85E4-2A1BF993DF95}" type="presParOf" srcId="{D06ECAA0-C711-46E7-8E02-5CE16F5C6DAE}" destId="{ED494950-0934-487D-96C8-1A165F7B910C}" srcOrd="1" destOrd="0" presId="urn:microsoft.com/office/officeart/2005/8/layout/orgChart1"/>
    <dgm:cxn modelId="{D53B9F8E-1C8A-487D-A2DE-316B9DD1CC49}" type="presParOf" srcId="{A653E347-40E8-4431-9789-3E04AA56A8C5}" destId="{AF1A03CA-023A-4F6B-9F90-3826B6B75B2A}" srcOrd="1" destOrd="0" presId="urn:microsoft.com/office/officeart/2005/8/layout/orgChart1"/>
    <dgm:cxn modelId="{E191357D-4E0E-46B7-BB5B-D738DF46EEAB}" type="presParOf" srcId="{A653E347-40E8-4431-9789-3E04AA56A8C5}" destId="{8B63A622-A8FF-4292-A490-60CBE22CC14A}" srcOrd="2" destOrd="0" presId="urn:microsoft.com/office/officeart/2005/8/layout/orgChart1"/>
    <dgm:cxn modelId="{C8C4D733-F334-4999-9F6E-EF42619ACE1E}" type="presParOf" srcId="{366805EE-1AEF-4098-9F98-329E393E7A33}" destId="{A9EBF1F1-CBE9-4351-801C-149FF6B27AFD}" srcOrd="4" destOrd="0" presId="urn:microsoft.com/office/officeart/2005/8/layout/orgChart1"/>
    <dgm:cxn modelId="{9F620EB4-FCCF-4518-8084-72A02E6CEA9C}" type="presParOf" srcId="{366805EE-1AEF-4098-9F98-329E393E7A33}" destId="{371A80E0-D404-4AB5-9EF9-4CB881D70D97}" srcOrd="5" destOrd="0" presId="urn:microsoft.com/office/officeart/2005/8/layout/orgChart1"/>
    <dgm:cxn modelId="{46D44707-5475-4C92-AE99-BE8C8A5F28F3}" type="presParOf" srcId="{371A80E0-D404-4AB5-9EF9-4CB881D70D97}" destId="{1E84F381-5714-4728-9C6F-F01B017D75B2}" srcOrd="0" destOrd="0" presId="urn:microsoft.com/office/officeart/2005/8/layout/orgChart1"/>
    <dgm:cxn modelId="{C9E57A7C-9708-4EF5-9F2F-79E2A8F289A9}" type="presParOf" srcId="{1E84F381-5714-4728-9C6F-F01B017D75B2}" destId="{54CBBD94-7832-4C9D-B27C-4A880ADC6858}" srcOrd="0" destOrd="0" presId="urn:microsoft.com/office/officeart/2005/8/layout/orgChart1"/>
    <dgm:cxn modelId="{7A423C39-4504-43FA-A821-8F850A27F434}" type="presParOf" srcId="{1E84F381-5714-4728-9C6F-F01B017D75B2}" destId="{956570D2-9C89-4189-BF58-E3C8B569214B}" srcOrd="1" destOrd="0" presId="urn:microsoft.com/office/officeart/2005/8/layout/orgChart1"/>
    <dgm:cxn modelId="{8FADEAB4-60F8-40CD-B38E-E9A48566E771}" type="presParOf" srcId="{371A80E0-D404-4AB5-9EF9-4CB881D70D97}" destId="{F96E8983-6393-4076-AAEB-349D3641DDE3}" srcOrd="1" destOrd="0" presId="urn:microsoft.com/office/officeart/2005/8/layout/orgChart1"/>
    <dgm:cxn modelId="{75A1A2DD-8380-41AF-ACFD-052F19C718C6}" type="presParOf" srcId="{371A80E0-D404-4AB5-9EF9-4CB881D70D97}" destId="{8E5127C3-2D6A-44A8-BF92-C7998454BDF9}" srcOrd="2" destOrd="0" presId="urn:microsoft.com/office/officeart/2005/8/layout/orgChart1"/>
    <dgm:cxn modelId="{0D3703AF-6890-409B-AD54-E09445A07D34}" type="presParOf" srcId="{30DD44FA-F499-4BC9-8EFE-4E25EC53B58F}" destId="{3BE4237A-1F15-4FC3-8E94-E8A5C72D3704}" srcOrd="2" destOrd="0" presId="urn:microsoft.com/office/officeart/2005/8/layout/orgChart1"/>
    <dgm:cxn modelId="{C1298AE8-9DF3-4A7F-8896-96EF01E16057}" type="presParOf" srcId="{5E265B9E-0EBB-43B1-822E-28D65DE19435}" destId="{0B48E61A-0371-4164-9F11-D13C1CAF4BAA}" srcOrd="2" destOrd="0" presId="urn:microsoft.com/office/officeart/2005/8/layout/orgChart1"/>
    <dgm:cxn modelId="{3B1CEE65-4880-4855-B059-86897667BCD6}" type="presParOf" srcId="{5E265B9E-0EBB-43B1-822E-28D65DE19435}" destId="{EF9E01D2-9A29-400D-BE9F-0FE723C2EE0C}" srcOrd="3" destOrd="0" presId="urn:microsoft.com/office/officeart/2005/8/layout/orgChart1"/>
    <dgm:cxn modelId="{F2788340-6594-4F4E-A8FC-C3E0A67BBFA8}" type="presParOf" srcId="{EF9E01D2-9A29-400D-BE9F-0FE723C2EE0C}" destId="{4E6066E2-C7C9-4444-A09B-7DE305B1758D}" srcOrd="0" destOrd="0" presId="urn:microsoft.com/office/officeart/2005/8/layout/orgChart1"/>
    <dgm:cxn modelId="{5DA65F66-0FEB-4A26-A851-7168AFCFF73C}" type="presParOf" srcId="{4E6066E2-C7C9-4444-A09B-7DE305B1758D}" destId="{CF18B93D-062B-4B0F-B11B-6F53FFF626B2}" srcOrd="0" destOrd="0" presId="urn:microsoft.com/office/officeart/2005/8/layout/orgChart1"/>
    <dgm:cxn modelId="{0E036192-9109-4960-BB0D-C6EC11EFCBFB}" type="presParOf" srcId="{4E6066E2-C7C9-4444-A09B-7DE305B1758D}" destId="{E14B1BA8-DCB3-4B12-90ED-B219F60B1CD9}" srcOrd="1" destOrd="0" presId="urn:microsoft.com/office/officeart/2005/8/layout/orgChart1"/>
    <dgm:cxn modelId="{0EF5A5FA-0E2C-4718-B7D1-7DBA77BBFB7A}" type="presParOf" srcId="{EF9E01D2-9A29-400D-BE9F-0FE723C2EE0C}" destId="{4E715C58-B1A6-43BC-8969-A592566655C5}" srcOrd="1" destOrd="0" presId="urn:microsoft.com/office/officeart/2005/8/layout/orgChart1"/>
    <dgm:cxn modelId="{9B3C11D9-0A08-4F99-BA1F-84AC055B0E13}" type="presParOf" srcId="{EF9E01D2-9A29-400D-BE9F-0FE723C2EE0C}" destId="{B7A2A379-1B6A-4921-ADA7-8B4F8151DEAE}" srcOrd="2" destOrd="0" presId="urn:microsoft.com/office/officeart/2005/8/layout/orgChart1"/>
    <dgm:cxn modelId="{3111B5F2-EB75-432F-ADB5-F2FE0484CBD6}" type="presParOf" srcId="{F1F5CC62-B696-4BA3-8BAA-98AAFC9AC6CF}" destId="{A4666883-EF51-47D7-BE2C-02AB7293C4E4}" srcOrd="2" destOrd="0" presId="urn:microsoft.com/office/officeart/2005/8/layout/orgChart1"/>
    <dgm:cxn modelId="{7B3D99B6-DD2B-4F29-B1D3-0BFE8C15C721}" type="presParOf" srcId="{A2E37162-B7EE-4645-9D45-4C872E6E3E1C}" destId="{974CF072-56DE-4B91-B0E4-94A7BC43EC7D}" srcOrd="2" destOrd="0" presId="urn:microsoft.com/office/officeart/2005/8/layout/orgChart1"/>
    <dgm:cxn modelId="{27637BB6-596D-4BF6-A999-3D1FEDDED11A}" type="presParOf" srcId="{8940AFC8-DA32-4093-AE58-70F7A7FFEC5C}" destId="{A957F50F-57BE-48A5-82A5-5DB9F7FE1EDE}" srcOrd="1" destOrd="0" presId="urn:microsoft.com/office/officeart/2005/8/layout/orgChart1"/>
    <dgm:cxn modelId="{5B02700D-2D4D-454B-BDF6-982536545876}" type="presParOf" srcId="{A957F50F-57BE-48A5-82A5-5DB9F7FE1EDE}" destId="{E52F5CD6-19D3-457D-B98E-034B2353256F}" srcOrd="0" destOrd="0" presId="urn:microsoft.com/office/officeart/2005/8/layout/orgChart1"/>
    <dgm:cxn modelId="{146540BB-6782-4B03-AE4E-1A32B56F1074}" type="presParOf" srcId="{E52F5CD6-19D3-457D-B98E-034B2353256F}" destId="{E141DB94-CD8E-480E-B250-DA3AB3B6236E}" srcOrd="0" destOrd="0" presId="urn:microsoft.com/office/officeart/2005/8/layout/orgChart1"/>
    <dgm:cxn modelId="{4B2ED60D-9A71-4FF4-8250-AE58357C4C30}" type="presParOf" srcId="{E52F5CD6-19D3-457D-B98E-034B2353256F}" destId="{521514A3-E81D-47D1-A861-CDA5750926CD}" srcOrd="1" destOrd="0" presId="urn:microsoft.com/office/officeart/2005/8/layout/orgChart1"/>
    <dgm:cxn modelId="{868CEA28-97E7-49E0-81AF-C3C99E769F52}" type="presParOf" srcId="{A957F50F-57BE-48A5-82A5-5DB9F7FE1EDE}" destId="{76EA14C0-3B2C-441A-B37B-CDEB0800258C}" srcOrd="1" destOrd="0" presId="urn:microsoft.com/office/officeart/2005/8/layout/orgChart1"/>
    <dgm:cxn modelId="{F61B9570-EF66-4603-BEB2-485E72959045}" type="presParOf" srcId="{A957F50F-57BE-48A5-82A5-5DB9F7FE1EDE}" destId="{4BC2AD03-B40D-47E5-BD6C-418DEDB9452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935CFB-5107-4C2D-9345-E38F7E396986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751C74-2C80-4DE0-B023-615E228CBD80}">
      <dgm:prSet phldrT="[Text]"/>
      <dgm:spPr/>
      <dgm:t>
        <a:bodyPr/>
        <a:lstStyle/>
        <a:p>
          <a:r>
            <a:rPr lang="cs-CZ" dirty="0" smtClean="0"/>
            <a:t>907</a:t>
          </a:r>
          <a:endParaRPr lang="cs-CZ" dirty="0"/>
        </a:p>
      </dgm:t>
    </dgm:pt>
    <dgm:pt modelId="{7456467A-C1B5-4208-BA3A-9271CEF3A82E}" type="parTrans" cxnId="{E8492CC7-3CEF-4332-BB87-EC31033D876E}">
      <dgm:prSet/>
      <dgm:spPr/>
      <dgm:t>
        <a:bodyPr/>
        <a:lstStyle/>
        <a:p>
          <a:endParaRPr lang="cs-CZ"/>
        </a:p>
      </dgm:t>
    </dgm:pt>
    <dgm:pt modelId="{0DD0B3C0-5565-4B64-A503-8C39C4991A24}" type="sibTrans" cxnId="{E8492CC7-3CEF-4332-BB87-EC31033D876E}">
      <dgm:prSet/>
      <dgm:spPr/>
      <dgm:t>
        <a:bodyPr/>
        <a:lstStyle/>
        <a:p>
          <a:endParaRPr lang="cs-CZ"/>
        </a:p>
      </dgm:t>
    </dgm:pt>
    <dgm:pt modelId="{8E0EB790-5A18-4550-9DF6-B3795F316C53}">
      <dgm:prSet phldrT="[Text]"/>
      <dgm:spPr/>
      <dgm:t>
        <a:bodyPr/>
        <a:lstStyle/>
        <a:p>
          <a:r>
            <a:rPr lang="cs-CZ" dirty="0" smtClean="0"/>
            <a:t>Narození </a:t>
          </a:r>
          <a:r>
            <a:rPr lang="cs-CZ" dirty="0" err="1" smtClean="0"/>
            <a:t>sv.Václava</a:t>
          </a:r>
          <a:endParaRPr lang="cs-CZ" dirty="0"/>
        </a:p>
      </dgm:t>
    </dgm:pt>
    <dgm:pt modelId="{298473D8-ED8F-49E9-A14F-03E8B61C60E0}" type="parTrans" cxnId="{D322C96F-7381-4258-AED6-3D635AC41B59}">
      <dgm:prSet/>
      <dgm:spPr/>
      <dgm:t>
        <a:bodyPr/>
        <a:lstStyle/>
        <a:p>
          <a:endParaRPr lang="cs-CZ"/>
        </a:p>
      </dgm:t>
    </dgm:pt>
    <dgm:pt modelId="{2F809699-ED46-4107-920E-7BA916EFFEED}" type="sibTrans" cxnId="{D322C96F-7381-4258-AED6-3D635AC41B59}">
      <dgm:prSet/>
      <dgm:spPr/>
      <dgm:t>
        <a:bodyPr/>
        <a:lstStyle/>
        <a:p>
          <a:endParaRPr lang="cs-CZ"/>
        </a:p>
      </dgm:t>
    </dgm:pt>
    <dgm:pt modelId="{501B1F5E-8765-43BF-95FB-6A5207F9366E}">
      <dgm:prSet phldrT="[Text]"/>
      <dgm:spPr/>
      <dgm:t>
        <a:bodyPr/>
        <a:lstStyle/>
        <a:p>
          <a:r>
            <a:rPr lang="cs-CZ" dirty="0" smtClean="0"/>
            <a:t>915</a:t>
          </a:r>
          <a:endParaRPr lang="cs-CZ" dirty="0"/>
        </a:p>
      </dgm:t>
    </dgm:pt>
    <dgm:pt modelId="{464CCA5D-6229-4BCA-A4E1-14136FB8CFCB}" type="parTrans" cxnId="{29F1B2FE-7B39-47E8-B92E-CCBEBD1E79AA}">
      <dgm:prSet/>
      <dgm:spPr/>
      <dgm:t>
        <a:bodyPr/>
        <a:lstStyle/>
        <a:p>
          <a:endParaRPr lang="cs-CZ"/>
        </a:p>
      </dgm:t>
    </dgm:pt>
    <dgm:pt modelId="{E193AAAD-208D-4CBC-A878-37BFB377EE4A}" type="sibTrans" cxnId="{29F1B2FE-7B39-47E8-B92E-CCBEBD1E79AA}">
      <dgm:prSet/>
      <dgm:spPr/>
      <dgm:t>
        <a:bodyPr/>
        <a:lstStyle/>
        <a:p>
          <a:endParaRPr lang="cs-CZ"/>
        </a:p>
      </dgm:t>
    </dgm:pt>
    <dgm:pt modelId="{F568311C-76E9-446C-8F20-9D01A8273D52}">
      <dgm:prSet phldrT="[Text]"/>
      <dgm:spPr/>
      <dgm:t>
        <a:bodyPr/>
        <a:lstStyle/>
        <a:p>
          <a:r>
            <a:rPr lang="cs-CZ" dirty="0" smtClean="0"/>
            <a:t>Zemřel Spytihněv</a:t>
          </a:r>
          <a:endParaRPr lang="cs-CZ" dirty="0"/>
        </a:p>
      </dgm:t>
    </dgm:pt>
    <dgm:pt modelId="{B120F8F2-ACE6-4F7E-85AE-E528252DFE4B}" type="parTrans" cxnId="{AB921400-8B91-40BB-A308-2B37BF616F8E}">
      <dgm:prSet/>
      <dgm:spPr/>
      <dgm:t>
        <a:bodyPr/>
        <a:lstStyle/>
        <a:p>
          <a:endParaRPr lang="cs-CZ"/>
        </a:p>
      </dgm:t>
    </dgm:pt>
    <dgm:pt modelId="{6D673A96-BECC-47CA-B6F5-57F90BD81562}" type="sibTrans" cxnId="{AB921400-8B91-40BB-A308-2B37BF616F8E}">
      <dgm:prSet/>
      <dgm:spPr/>
      <dgm:t>
        <a:bodyPr/>
        <a:lstStyle/>
        <a:p>
          <a:endParaRPr lang="cs-CZ"/>
        </a:p>
      </dgm:t>
    </dgm:pt>
    <dgm:pt modelId="{8040E74A-9BD6-4E94-AE60-0E10515EFC0A}">
      <dgm:prSet phldrT="[Text]"/>
      <dgm:spPr/>
      <dgm:t>
        <a:bodyPr/>
        <a:lstStyle/>
        <a:p>
          <a:r>
            <a:rPr lang="cs-CZ" dirty="0" smtClean="0"/>
            <a:t>Nastupuje Vratislav</a:t>
          </a:r>
          <a:endParaRPr lang="cs-CZ" dirty="0"/>
        </a:p>
      </dgm:t>
    </dgm:pt>
    <dgm:pt modelId="{07F99922-3383-44A3-9B38-B51BF375EAD9}" type="parTrans" cxnId="{DA20CD85-4070-4561-B2E5-6E4DC954045A}">
      <dgm:prSet/>
      <dgm:spPr/>
      <dgm:t>
        <a:bodyPr/>
        <a:lstStyle/>
        <a:p>
          <a:endParaRPr lang="cs-CZ"/>
        </a:p>
      </dgm:t>
    </dgm:pt>
    <dgm:pt modelId="{8582802D-6DA0-43B8-BD48-DAE2D969AEE7}" type="sibTrans" cxnId="{DA20CD85-4070-4561-B2E5-6E4DC954045A}">
      <dgm:prSet/>
      <dgm:spPr/>
      <dgm:t>
        <a:bodyPr/>
        <a:lstStyle/>
        <a:p>
          <a:endParaRPr lang="cs-CZ"/>
        </a:p>
      </dgm:t>
    </dgm:pt>
    <dgm:pt modelId="{04A78DFA-D9D0-4606-9C4B-C4843E689052}">
      <dgm:prSet phldrT="[Text]"/>
      <dgm:spPr/>
      <dgm:t>
        <a:bodyPr/>
        <a:lstStyle/>
        <a:p>
          <a:r>
            <a:rPr lang="cs-CZ" dirty="0" smtClean="0"/>
            <a:t>921</a:t>
          </a:r>
          <a:endParaRPr lang="cs-CZ" dirty="0"/>
        </a:p>
      </dgm:t>
    </dgm:pt>
    <dgm:pt modelId="{7F38F8BE-AE53-48DA-87AD-C51A1F95B70E}" type="parTrans" cxnId="{5F097D36-9079-4F36-9444-D0950433CABE}">
      <dgm:prSet/>
      <dgm:spPr/>
      <dgm:t>
        <a:bodyPr/>
        <a:lstStyle/>
        <a:p>
          <a:endParaRPr lang="cs-CZ"/>
        </a:p>
      </dgm:t>
    </dgm:pt>
    <dgm:pt modelId="{FC505B71-DAD7-4FD0-A81C-44F33A44C28C}" type="sibTrans" cxnId="{5F097D36-9079-4F36-9444-D0950433CABE}">
      <dgm:prSet/>
      <dgm:spPr/>
      <dgm:t>
        <a:bodyPr/>
        <a:lstStyle/>
        <a:p>
          <a:endParaRPr lang="cs-CZ"/>
        </a:p>
      </dgm:t>
    </dgm:pt>
    <dgm:pt modelId="{17F283C2-FA34-45E9-8424-AB3B05438849}">
      <dgm:prSet phldrT="[Text]"/>
      <dgm:spPr/>
      <dgm:t>
        <a:bodyPr/>
        <a:lstStyle/>
        <a:p>
          <a:r>
            <a:rPr lang="cs-CZ" dirty="0" smtClean="0"/>
            <a:t>Vratislav zemřel, vládne Drahomíra</a:t>
          </a:r>
          <a:endParaRPr lang="cs-CZ" dirty="0"/>
        </a:p>
      </dgm:t>
    </dgm:pt>
    <dgm:pt modelId="{B8DC8D33-3DA7-4524-AE2F-13F3ACE44253}" type="parTrans" cxnId="{459F496E-BCF4-42F7-B627-6E07AC7C7338}">
      <dgm:prSet/>
      <dgm:spPr/>
      <dgm:t>
        <a:bodyPr/>
        <a:lstStyle/>
        <a:p>
          <a:endParaRPr lang="cs-CZ"/>
        </a:p>
      </dgm:t>
    </dgm:pt>
    <dgm:pt modelId="{12770F21-FBA0-4317-B5B7-6CEC68ED33E0}" type="sibTrans" cxnId="{459F496E-BCF4-42F7-B627-6E07AC7C7338}">
      <dgm:prSet/>
      <dgm:spPr/>
      <dgm:t>
        <a:bodyPr/>
        <a:lstStyle/>
        <a:p>
          <a:endParaRPr lang="cs-CZ"/>
        </a:p>
      </dgm:t>
    </dgm:pt>
    <dgm:pt modelId="{AF1D92B5-0690-4235-BF4B-71986C9D439D}">
      <dgm:prSet phldrT="[Text]"/>
      <dgm:spPr/>
      <dgm:t>
        <a:bodyPr/>
        <a:lstStyle/>
        <a:p>
          <a:r>
            <a:rPr lang="cs-CZ" dirty="0" smtClean="0"/>
            <a:t>Drahomíra nechala uškrtit Ludmilu</a:t>
          </a:r>
          <a:endParaRPr lang="cs-CZ" dirty="0"/>
        </a:p>
      </dgm:t>
    </dgm:pt>
    <dgm:pt modelId="{24EF4B0C-A0EB-41E7-BC87-75C8DF664E99}" type="parTrans" cxnId="{ABF10D77-D07B-49D7-8C41-F15C526E4134}">
      <dgm:prSet/>
      <dgm:spPr/>
      <dgm:t>
        <a:bodyPr/>
        <a:lstStyle/>
        <a:p>
          <a:endParaRPr lang="cs-CZ"/>
        </a:p>
      </dgm:t>
    </dgm:pt>
    <dgm:pt modelId="{C725810D-52CF-45A6-A60B-55923ED53FBF}" type="sibTrans" cxnId="{ABF10D77-D07B-49D7-8C41-F15C526E4134}">
      <dgm:prSet/>
      <dgm:spPr/>
      <dgm:t>
        <a:bodyPr/>
        <a:lstStyle/>
        <a:p>
          <a:endParaRPr lang="cs-CZ"/>
        </a:p>
      </dgm:t>
    </dgm:pt>
    <dgm:pt modelId="{B1C7DBCC-973C-46F1-A81C-F4F823287C34}">
      <dgm:prSet/>
      <dgm:spPr/>
      <dgm:t>
        <a:bodyPr/>
        <a:lstStyle/>
        <a:p>
          <a:r>
            <a:rPr lang="cs-CZ" dirty="0" smtClean="0"/>
            <a:t>924</a:t>
          </a:r>
          <a:endParaRPr lang="cs-CZ" dirty="0"/>
        </a:p>
      </dgm:t>
    </dgm:pt>
    <dgm:pt modelId="{366EC0D9-4019-4C57-A392-D6725B39EEAD}" type="parTrans" cxnId="{39A3C03A-14BA-4911-9A1C-00B843C2C946}">
      <dgm:prSet/>
      <dgm:spPr/>
      <dgm:t>
        <a:bodyPr/>
        <a:lstStyle/>
        <a:p>
          <a:endParaRPr lang="cs-CZ"/>
        </a:p>
      </dgm:t>
    </dgm:pt>
    <dgm:pt modelId="{78F5301D-B769-4C29-B41E-A5EFC5B49055}" type="sibTrans" cxnId="{39A3C03A-14BA-4911-9A1C-00B843C2C946}">
      <dgm:prSet/>
      <dgm:spPr/>
      <dgm:t>
        <a:bodyPr/>
        <a:lstStyle/>
        <a:p>
          <a:endParaRPr lang="cs-CZ"/>
        </a:p>
      </dgm:t>
    </dgm:pt>
    <dgm:pt modelId="{CA223F33-F9B4-4DCE-B7C5-7B04A08CE68C}">
      <dgm:prSet/>
      <dgm:spPr/>
      <dgm:t>
        <a:bodyPr/>
        <a:lstStyle/>
        <a:p>
          <a:r>
            <a:rPr lang="cs-CZ" dirty="0" smtClean="0"/>
            <a:t>929</a:t>
          </a:r>
          <a:endParaRPr lang="cs-CZ" dirty="0"/>
        </a:p>
      </dgm:t>
    </dgm:pt>
    <dgm:pt modelId="{323AB63A-4628-47EC-BC4D-F2A494ED5714}" type="parTrans" cxnId="{C08BF44D-217C-40B9-867B-57043786CAC0}">
      <dgm:prSet/>
      <dgm:spPr/>
      <dgm:t>
        <a:bodyPr/>
        <a:lstStyle/>
        <a:p>
          <a:endParaRPr lang="cs-CZ"/>
        </a:p>
      </dgm:t>
    </dgm:pt>
    <dgm:pt modelId="{2B3B696D-AD47-47B5-BE97-CA2C4F5F9525}" type="sibTrans" cxnId="{C08BF44D-217C-40B9-867B-57043786CAC0}">
      <dgm:prSet/>
      <dgm:spPr/>
      <dgm:t>
        <a:bodyPr/>
        <a:lstStyle/>
        <a:p>
          <a:endParaRPr lang="cs-CZ"/>
        </a:p>
      </dgm:t>
    </dgm:pt>
    <dgm:pt modelId="{BDB8C598-0488-475E-87B5-8CF9D2DFA8C0}">
      <dgm:prSet/>
      <dgm:spPr/>
      <dgm:t>
        <a:bodyPr/>
        <a:lstStyle/>
        <a:p>
          <a:r>
            <a:rPr lang="cs-CZ" dirty="0" smtClean="0"/>
            <a:t>935</a:t>
          </a:r>
        </a:p>
      </dgm:t>
    </dgm:pt>
    <dgm:pt modelId="{2AFE7B4B-A47F-43F5-A267-1011B1BD5A27}" type="parTrans" cxnId="{A15A56AC-540C-4C62-8747-25C86046DCC3}">
      <dgm:prSet/>
      <dgm:spPr/>
      <dgm:t>
        <a:bodyPr/>
        <a:lstStyle/>
        <a:p>
          <a:endParaRPr lang="cs-CZ"/>
        </a:p>
      </dgm:t>
    </dgm:pt>
    <dgm:pt modelId="{9936572D-F832-4C40-8DB9-92B33ECEA223}" type="sibTrans" cxnId="{A15A56AC-540C-4C62-8747-25C86046DCC3}">
      <dgm:prSet/>
      <dgm:spPr/>
      <dgm:t>
        <a:bodyPr/>
        <a:lstStyle/>
        <a:p>
          <a:endParaRPr lang="cs-CZ"/>
        </a:p>
      </dgm:t>
    </dgm:pt>
    <dgm:pt modelId="{3F3A0C9E-95FB-45CD-9386-29D9F7FF3A92}">
      <dgm:prSet/>
      <dgm:spPr/>
      <dgm:t>
        <a:bodyPr/>
        <a:lstStyle/>
        <a:p>
          <a:r>
            <a:rPr lang="cs-CZ" dirty="0" smtClean="0"/>
            <a:t>Václav se ujal vlády</a:t>
          </a:r>
          <a:endParaRPr lang="cs-CZ" dirty="0"/>
        </a:p>
      </dgm:t>
    </dgm:pt>
    <dgm:pt modelId="{39E6B701-F867-4CD2-BA04-2230076EDE44}" type="parTrans" cxnId="{C49E1B82-0C87-47BE-A79F-115A0372B554}">
      <dgm:prSet/>
      <dgm:spPr/>
      <dgm:t>
        <a:bodyPr/>
        <a:lstStyle/>
        <a:p>
          <a:endParaRPr lang="cs-CZ"/>
        </a:p>
      </dgm:t>
    </dgm:pt>
    <dgm:pt modelId="{05C71EEF-2964-4086-A26E-5669DCD3BC20}" type="sibTrans" cxnId="{C49E1B82-0C87-47BE-A79F-115A0372B554}">
      <dgm:prSet/>
      <dgm:spPr/>
      <dgm:t>
        <a:bodyPr/>
        <a:lstStyle/>
        <a:p>
          <a:endParaRPr lang="cs-CZ"/>
        </a:p>
      </dgm:t>
    </dgm:pt>
    <dgm:pt modelId="{FF4F072D-C5B4-4B10-85F9-A128DD4EA02F}">
      <dgm:prSet/>
      <dgm:spPr/>
      <dgm:t>
        <a:bodyPr/>
        <a:lstStyle/>
        <a:p>
          <a:r>
            <a:rPr lang="cs-CZ" dirty="0" smtClean="0"/>
            <a:t>Vpád bavorského vévody Arnulfa a saského krále Jindřicha I.</a:t>
          </a:r>
          <a:endParaRPr lang="cs-CZ" dirty="0"/>
        </a:p>
      </dgm:t>
    </dgm:pt>
    <dgm:pt modelId="{0CD8C6D9-B59D-499A-993A-44A54450048B}" type="parTrans" cxnId="{94ECAC30-4CE7-4466-BC1F-50F06550BA78}">
      <dgm:prSet/>
      <dgm:spPr/>
      <dgm:t>
        <a:bodyPr/>
        <a:lstStyle/>
        <a:p>
          <a:endParaRPr lang="cs-CZ"/>
        </a:p>
      </dgm:t>
    </dgm:pt>
    <dgm:pt modelId="{B141F4F8-007B-467A-A8E5-934066CD172A}" type="sibTrans" cxnId="{94ECAC30-4CE7-4466-BC1F-50F06550BA78}">
      <dgm:prSet/>
      <dgm:spPr/>
      <dgm:t>
        <a:bodyPr/>
        <a:lstStyle/>
        <a:p>
          <a:endParaRPr lang="cs-CZ"/>
        </a:p>
      </dgm:t>
    </dgm:pt>
    <dgm:pt modelId="{650C98D0-CCCA-4CF5-96EC-6B68A9EF53F8}">
      <dgm:prSet/>
      <dgm:spPr/>
      <dgm:t>
        <a:bodyPr/>
        <a:lstStyle/>
        <a:p>
          <a:r>
            <a:rPr lang="cs-CZ" dirty="0" smtClean="0"/>
            <a:t>28.září zavražděn Václav ve Staré Boleslavi</a:t>
          </a:r>
          <a:endParaRPr lang="cs-CZ" dirty="0"/>
        </a:p>
      </dgm:t>
    </dgm:pt>
    <dgm:pt modelId="{53478EB0-0B82-4E9D-83C3-6F5642611028}" type="parTrans" cxnId="{A0D7569E-C96E-4D04-B52E-97C311AACE84}">
      <dgm:prSet/>
      <dgm:spPr/>
      <dgm:t>
        <a:bodyPr/>
        <a:lstStyle/>
        <a:p>
          <a:endParaRPr lang="cs-CZ"/>
        </a:p>
      </dgm:t>
    </dgm:pt>
    <dgm:pt modelId="{82587727-E276-41FA-B904-57AC44839C64}" type="sibTrans" cxnId="{A0D7569E-C96E-4D04-B52E-97C311AACE84}">
      <dgm:prSet/>
      <dgm:spPr/>
      <dgm:t>
        <a:bodyPr/>
        <a:lstStyle/>
        <a:p>
          <a:endParaRPr lang="cs-CZ"/>
        </a:p>
      </dgm:t>
    </dgm:pt>
    <dgm:pt modelId="{0839CF9C-700D-486D-8CCA-A36F49C63410}" type="pres">
      <dgm:prSet presAssocID="{12935CFB-5107-4C2D-9345-E38F7E39698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E33129-64EA-48CE-8C08-F59F073C9370}" type="pres">
      <dgm:prSet presAssocID="{81751C74-2C80-4DE0-B023-615E228CBD80}" presName="composite" presStyleCnt="0"/>
      <dgm:spPr/>
    </dgm:pt>
    <dgm:pt modelId="{99321B24-709A-42C4-83A5-5F5A86B30C70}" type="pres">
      <dgm:prSet presAssocID="{81751C74-2C80-4DE0-B023-615E228CBD80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FBF658-90D8-4494-99B5-094765538D54}" type="pres">
      <dgm:prSet presAssocID="{81751C74-2C80-4DE0-B023-615E228CBD80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9CAEDE-458F-4E95-8ADE-7FB858B736DA}" type="pres">
      <dgm:prSet presAssocID="{0DD0B3C0-5565-4B64-A503-8C39C4991A24}" presName="sp" presStyleCnt="0"/>
      <dgm:spPr/>
    </dgm:pt>
    <dgm:pt modelId="{B33D6F07-C95B-406A-BD21-6D17BA733365}" type="pres">
      <dgm:prSet presAssocID="{501B1F5E-8765-43BF-95FB-6A5207F9366E}" presName="composite" presStyleCnt="0"/>
      <dgm:spPr/>
    </dgm:pt>
    <dgm:pt modelId="{72361B4A-6E4B-48FB-B373-D26898B368F1}" type="pres">
      <dgm:prSet presAssocID="{501B1F5E-8765-43BF-95FB-6A5207F9366E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68F140-2C34-4BA4-B05B-C830F4B9F2A7}" type="pres">
      <dgm:prSet presAssocID="{501B1F5E-8765-43BF-95FB-6A5207F9366E}" presName="descendantText" presStyleLbl="alignAcc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E84585-A89C-491B-AF13-59AAD282091D}" type="pres">
      <dgm:prSet presAssocID="{E193AAAD-208D-4CBC-A878-37BFB377EE4A}" presName="sp" presStyleCnt="0"/>
      <dgm:spPr/>
    </dgm:pt>
    <dgm:pt modelId="{23569EBD-24B5-496B-9033-2D3C3BE27412}" type="pres">
      <dgm:prSet presAssocID="{04A78DFA-D9D0-4606-9C4B-C4843E689052}" presName="composite" presStyleCnt="0"/>
      <dgm:spPr/>
    </dgm:pt>
    <dgm:pt modelId="{F2440996-16C5-4033-AA46-FB47E8EF0D9B}" type="pres">
      <dgm:prSet presAssocID="{04A78DFA-D9D0-4606-9C4B-C4843E689052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E2D202-E0A3-4754-BB27-7B13BB302B70}" type="pres">
      <dgm:prSet presAssocID="{04A78DFA-D9D0-4606-9C4B-C4843E689052}" presName="descendantText" presStyleLbl="align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32DB94-1998-4CCC-AF0A-5493C8A6336B}" type="pres">
      <dgm:prSet presAssocID="{FC505B71-DAD7-4FD0-A81C-44F33A44C28C}" presName="sp" presStyleCnt="0"/>
      <dgm:spPr/>
    </dgm:pt>
    <dgm:pt modelId="{ED8B65A7-5AB0-45A8-990B-0A91D1A204A3}" type="pres">
      <dgm:prSet presAssocID="{B1C7DBCC-973C-46F1-A81C-F4F823287C34}" presName="composite" presStyleCnt="0"/>
      <dgm:spPr/>
    </dgm:pt>
    <dgm:pt modelId="{E5F40013-3A68-4886-9724-16EE61C87742}" type="pres">
      <dgm:prSet presAssocID="{B1C7DBCC-973C-46F1-A81C-F4F823287C34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C0B6B0-7AC6-40A9-993F-F6D9335071CE}" type="pres">
      <dgm:prSet presAssocID="{B1C7DBCC-973C-46F1-A81C-F4F823287C34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EEE602-8F45-43B6-9934-3410F1A6E5EB}" type="pres">
      <dgm:prSet presAssocID="{78F5301D-B769-4C29-B41E-A5EFC5B49055}" presName="sp" presStyleCnt="0"/>
      <dgm:spPr/>
    </dgm:pt>
    <dgm:pt modelId="{61C95BEE-A20D-43F6-B5B4-FB86A6D991A2}" type="pres">
      <dgm:prSet presAssocID="{CA223F33-F9B4-4DCE-B7C5-7B04A08CE68C}" presName="composite" presStyleCnt="0"/>
      <dgm:spPr/>
    </dgm:pt>
    <dgm:pt modelId="{9D9E7DEC-C0AB-4388-B339-CD07CEB447C6}" type="pres">
      <dgm:prSet presAssocID="{CA223F33-F9B4-4DCE-B7C5-7B04A08CE68C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B02B3-7BEF-43E4-8FD8-4ACB0CFE5CC4}" type="pres">
      <dgm:prSet presAssocID="{CA223F33-F9B4-4DCE-B7C5-7B04A08CE68C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8A8AE9-4F58-4112-BCB9-77B895FEA744}" type="pres">
      <dgm:prSet presAssocID="{2B3B696D-AD47-47B5-BE97-CA2C4F5F9525}" presName="sp" presStyleCnt="0"/>
      <dgm:spPr/>
    </dgm:pt>
    <dgm:pt modelId="{E38F93A4-FBBE-4261-BE43-24D60741D3F8}" type="pres">
      <dgm:prSet presAssocID="{BDB8C598-0488-475E-87B5-8CF9D2DFA8C0}" presName="composite" presStyleCnt="0"/>
      <dgm:spPr/>
    </dgm:pt>
    <dgm:pt modelId="{074A7AA2-FAEA-40E8-8E3D-24496F9490B7}" type="pres">
      <dgm:prSet presAssocID="{BDB8C598-0488-475E-87B5-8CF9D2DFA8C0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021563-8C1C-49C9-A52D-60003B36C6E0}" type="pres">
      <dgm:prSet presAssocID="{BDB8C598-0488-475E-87B5-8CF9D2DFA8C0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492CC7-3CEF-4332-BB87-EC31033D876E}" srcId="{12935CFB-5107-4C2D-9345-E38F7E396986}" destId="{81751C74-2C80-4DE0-B023-615E228CBD80}" srcOrd="0" destOrd="0" parTransId="{7456467A-C1B5-4208-BA3A-9271CEF3A82E}" sibTransId="{0DD0B3C0-5565-4B64-A503-8C39C4991A24}"/>
    <dgm:cxn modelId="{29F1B2FE-7B39-47E8-B92E-CCBEBD1E79AA}" srcId="{12935CFB-5107-4C2D-9345-E38F7E396986}" destId="{501B1F5E-8765-43BF-95FB-6A5207F9366E}" srcOrd="1" destOrd="0" parTransId="{464CCA5D-6229-4BCA-A4E1-14136FB8CFCB}" sibTransId="{E193AAAD-208D-4CBC-A878-37BFB377EE4A}"/>
    <dgm:cxn modelId="{D322C96F-7381-4258-AED6-3D635AC41B59}" srcId="{81751C74-2C80-4DE0-B023-615E228CBD80}" destId="{8E0EB790-5A18-4550-9DF6-B3795F316C53}" srcOrd="0" destOrd="0" parTransId="{298473D8-ED8F-49E9-A14F-03E8B61C60E0}" sibTransId="{2F809699-ED46-4107-920E-7BA916EFFEED}"/>
    <dgm:cxn modelId="{A0D7569E-C96E-4D04-B52E-97C311AACE84}" srcId="{BDB8C598-0488-475E-87B5-8CF9D2DFA8C0}" destId="{650C98D0-CCCA-4CF5-96EC-6B68A9EF53F8}" srcOrd="0" destOrd="0" parTransId="{53478EB0-0B82-4E9D-83C3-6F5642611028}" sibTransId="{82587727-E276-41FA-B904-57AC44839C64}"/>
    <dgm:cxn modelId="{14F2757D-BE20-48A8-BAF1-88DD4891B151}" type="presOf" srcId="{8040E74A-9BD6-4E94-AE60-0E10515EFC0A}" destId="{4068F140-2C34-4BA4-B05B-C830F4B9F2A7}" srcOrd="0" destOrd="1" presId="urn:microsoft.com/office/officeart/2005/8/layout/chevron2"/>
    <dgm:cxn modelId="{63BE4E03-A168-4446-A69F-B786B4721910}" type="presOf" srcId="{501B1F5E-8765-43BF-95FB-6A5207F9366E}" destId="{72361B4A-6E4B-48FB-B373-D26898B368F1}" srcOrd="0" destOrd="0" presId="urn:microsoft.com/office/officeart/2005/8/layout/chevron2"/>
    <dgm:cxn modelId="{C7F5E105-3664-4F3B-B307-D8B6E11944A9}" type="presOf" srcId="{12935CFB-5107-4C2D-9345-E38F7E396986}" destId="{0839CF9C-700D-486D-8CCA-A36F49C63410}" srcOrd="0" destOrd="0" presId="urn:microsoft.com/office/officeart/2005/8/layout/chevron2"/>
    <dgm:cxn modelId="{DB2B1B55-4DD1-4A59-BACB-79141C2B1AD1}" type="presOf" srcId="{CA223F33-F9B4-4DCE-B7C5-7B04A08CE68C}" destId="{9D9E7DEC-C0AB-4388-B339-CD07CEB447C6}" srcOrd="0" destOrd="0" presId="urn:microsoft.com/office/officeart/2005/8/layout/chevron2"/>
    <dgm:cxn modelId="{9F650BAF-7021-432C-A54B-6428F2DC3099}" type="presOf" srcId="{8E0EB790-5A18-4550-9DF6-B3795F316C53}" destId="{E6FBF658-90D8-4494-99B5-094765538D54}" srcOrd="0" destOrd="0" presId="urn:microsoft.com/office/officeart/2005/8/layout/chevron2"/>
    <dgm:cxn modelId="{92FA8BEC-3305-4DFA-9723-9B549D5341A2}" type="presOf" srcId="{AF1D92B5-0690-4235-BF4B-71986C9D439D}" destId="{74E2D202-E0A3-4754-BB27-7B13BB302B70}" srcOrd="0" destOrd="1" presId="urn:microsoft.com/office/officeart/2005/8/layout/chevron2"/>
    <dgm:cxn modelId="{3E6FD1F8-3435-4AF7-9BD8-2D12CFCF26EB}" type="presOf" srcId="{17F283C2-FA34-45E9-8424-AB3B05438849}" destId="{74E2D202-E0A3-4754-BB27-7B13BB302B70}" srcOrd="0" destOrd="0" presId="urn:microsoft.com/office/officeart/2005/8/layout/chevron2"/>
    <dgm:cxn modelId="{ABF10D77-D07B-49D7-8C41-F15C526E4134}" srcId="{04A78DFA-D9D0-4606-9C4B-C4843E689052}" destId="{AF1D92B5-0690-4235-BF4B-71986C9D439D}" srcOrd="1" destOrd="0" parTransId="{24EF4B0C-A0EB-41E7-BC87-75C8DF664E99}" sibTransId="{C725810D-52CF-45A6-A60B-55923ED53FBF}"/>
    <dgm:cxn modelId="{5F097D36-9079-4F36-9444-D0950433CABE}" srcId="{12935CFB-5107-4C2D-9345-E38F7E396986}" destId="{04A78DFA-D9D0-4606-9C4B-C4843E689052}" srcOrd="2" destOrd="0" parTransId="{7F38F8BE-AE53-48DA-87AD-C51A1F95B70E}" sibTransId="{FC505B71-DAD7-4FD0-A81C-44F33A44C28C}"/>
    <dgm:cxn modelId="{DA20CD85-4070-4561-B2E5-6E4DC954045A}" srcId="{501B1F5E-8765-43BF-95FB-6A5207F9366E}" destId="{8040E74A-9BD6-4E94-AE60-0E10515EFC0A}" srcOrd="1" destOrd="0" parTransId="{07F99922-3383-44A3-9B38-B51BF375EAD9}" sibTransId="{8582802D-6DA0-43B8-BD48-DAE2D969AEE7}"/>
    <dgm:cxn modelId="{F444017A-BDA3-4E9E-A183-1095C843208E}" type="presOf" srcId="{81751C74-2C80-4DE0-B023-615E228CBD80}" destId="{99321B24-709A-42C4-83A5-5F5A86B30C70}" srcOrd="0" destOrd="0" presId="urn:microsoft.com/office/officeart/2005/8/layout/chevron2"/>
    <dgm:cxn modelId="{39A3C03A-14BA-4911-9A1C-00B843C2C946}" srcId="{12935CFB-5107-4C2D-9345-E38F7E396986}" destId="{B1C7DBCC-973C-46F1-A81C-F4F823287C34}" srcOrd="3" destOrd="0" parTransId="{366EC0D9-4019-4C57-A392-D6725B39EEAD}" sibTransId="{78F5301D-B769-4C29-B41E-A5EFC5B49055}"/>
    <dgm:cxn modelId="{C08BF44D-217C-40B9-867B-57043786CAC0}" srcId="{12935CFB-5107-4C2D-9345-E38F7E396986}" destId="{CA223F33-F9B4-4DCE-B7C5-7B04A08CE68C}" srcOrd="4" destOrd="0" parTransId="{323AB63A-4628-47EC-BC4D-F2A494ED5714}" sibTransId="{2B3B696D-AD47-47B5-BE97-CA2C4F5F9525}"/>
    <dgm:cxn modelId="{E4FD7772-D823-4EBC-8F96-FCF0E7081D0F}" type="presOf" srcId="{BDB8C598-0488-475E-87B5-8CF9D2DFA8C0}" destId="{074A7AA2-FAEA-40E8-8E3D-24496F9490B7}" srcOrd="0" destOrd="0" presId="urn:microsoft.com/office/officeart/2005/8/layout/chevron2"/>
    <dgm:cxn modelId="{EB7376A6-3B1A-48F7-9CF3-C73BDF2F84A9}" type="presOf" srcId="{3F3A0C9E-95FB-45CD-9386-29D9F7FF3A92}" destId="{42C0B6B0-7AC6-40A9-993F-F6D9335071CE}" srcOrd="0" destOrd="0" presId="urn:microsoft.com/office/officeart/2005/8/layout/chevron2"/>
    <dgm:cxn modelId="{6DCA97BC-DE6C-41D2-8CBB-2756FB823A59}" type="presOf" srcId="{F568311C-76E9-446C-8F20-9D01A8273D52}" destId="{4068F140-2C34-4BA4-B05B-C830F4B9F2A7}" srcOrd="0" destOrd="0" presId="urn:microsoft.com/office/officeart/2005/8/layout/chevron2"/>
    <dgm:cxn modelId="{07AE472D-9CA3-44F4-A8B5-0C7C5C689C3C}" type="presOf" srcId="{04A78DFA-D9D0-4606-9C4B-C4843E689052}" destId="{F2440996-16C5-4033-AA46-FB47E8EF0D9B}" srcOrd="0" destOrd="0" presId="urn:microsoft.com/office/officeart/2005/8/layout/chevron2"/>
    <dgm:cxn modelId="{94ECAC30-4CE7-4466-BC1F-50F06550BA78}" srcId="{CA223F33-F9B4-4DCE-B7C5-7B04A08CE68C}" destId="{FF4F072D-C5B4-4B10-85F9-A128DD4EA02F}" srcOrd="0" destOrd="0" parTransId="{0CD8C6D9-B59D-499A-993A-44A54450048B}" sibTransId="{B141F4F8-007B-467A-A8E5-934066CD172A}"/>
    <dgm:cxn modelId="{472FBF98-5AE9-424A-B20B-9D037444E04A}" type="presOf" srcId="{650C98D0-CCCA-4CF5-96EC-6B68A9EF53F8}" destId="{55021563-8C1C-49C9-A52D-60003B36C6E0}" srcOrd="0" destOrd="0" presId="urn:microsoft.com/office/officeart/2005/8/layout/chevron2"/>
    <dgm:cxn modelId="{A15A56AC-540C-4C62-8747-25C86046DCC3}" srcId="{12935CFB-5107-4C2D-9345-E38F7E396986}" destId="{BDB8C598-0488-475E-87B5-8CF9D2DFA8C0}" srcOrd="5" destOrd="0" parTransId="{2AFE7B4B-A47F-43F5-A267-1011B1BD5A27}" sibTransId="{9936572D-F832-4C40-8DB9-92B33ECEA223}"/>
    <dgm:cxn modelId="{459F496E-BCF4-42F7-B627-6E07AC7C7338}" srcId="{04A78DFA-D9D0-4606-9C4B-C4843E689052}" destId="{17F283C2-FA34-45E9-8424-AB3B05438849}" srcOrd="0" destOrd="0" parTransId="{B8DC8D33-3DA7-4524-AE2F-13F3ACE44253}" sibTransId="{12770F21-FBA0-4317-B5B7-6CEC68ED33E0}"/>
    <dgm:cxn modelId="{C92827AC-7320-4122-8144-0EF5FC84E572}" type="presOf" srcId="{B1C7DBCC-973C-46F1-A81C-F4F823287C34}" destId="{E5F40013-3A68-4886-9724-16EE61C87742}" srcOrd="0" destOrd="0" presId="urn:microsoft.com/office/officeart/2005/8/layout/chevron2"/>
    <dgm:cxn modelId="{C49E1B82-0C87-47BE-A79F-115A0372B554}" srcId="{B1C7DBCC-973C-46F1-A81C-F4F823287C34}" destId="{3F3A0C9E-95FB-45CD-9386-29D9F7FF3A92}" srcOrd="0" destOrd="0" parTransId="{39E6B701-F867-4CD2-BA04-2230076EDE44}" sibTransId="{05C71EEF-2964-4086-A26E-5669DCD3BC20}"/>
    <dgm:cxn modelId="{AB921400-8B91-40BB-A308-2B37BF616F8E}" srcId="{501B1F5E-8765-43BF-95FB-6A5207F9366E}" destId="{F568311C-76E9-446C-8F20-9D01A8273D52}" srcOrd="0" destOrd="0" parTransId="{B120F8F2-ACE6-4F7E-85AE-E528252DFE4B}" sibTransId="{6D673A96-BECC-47CA-B6F5-57F90BD81562}"/>
    <dgm:cxn modelId="{F765E367-E263-4AB9-9283-AACFAA535218}" type="presOf" srcId="{FF4F072D-C5B4-4B10-85F9-A128DD4EA02F}" destId="{AA4B02B3-7BEF-43E4-8FD8-4ACB0CFE5CC4}" srcOrd="0" destOrd="0" presId="urn:microsoft.com/office/officeart/2005/8/layout/chevron2"/>
    <dgm:cxn modelId="{74001932-43F4-4A46-97B9-E6C603195EA5}" type="presParOf" srcId="{0839CF9C-700D-486D-8CCA-A36F49C63410}" destId="{D2E33129-64EA-48CE-8C08-F59F073C9370}" srcOrd="0" destOrd="0" presId="urn:microsoft.com/office/officeart/2005/8/layout/chevron2"/>
    <dgm:cxn modelId="{5D116B5C-28B9-4540-B44D-69874A46F949}" type="presParOf" srcId="{D2E33129-64EA-48CE-8C08-F59F073C9370}" destId="{99321B24-709A-42C4-83A5-5F5A86B30C70}" srcOrd="0" destOrd="0" presId="urn:microsoft.com/office/officeart/2005/8/layout/chevron2"/>
    <dgm:cxn modelId="{F664E3CF-ECCB-4A47-ABC1-6CA642691732}" type="presParOf" srcId="{D2E33129-64EA-48CE-8C08-F59F073C9370}" destId="{E6FBF658-90D8-4494-99B5-094765538D54}" srcOrd="1" destOrd="0" presId="urn:microsoft.com/office/officeart/2005/8/layout/chevron2"/>
    <dgm:cxn modelId="{7C01A93E-B65C-4377-9A70-B725F4B88A99}" type="presParOf" srcId="{0839CF9C-700D-486D-8CCA-A36F49C63410}" destId="{499CAEDE-458F-4E95-8ADE-7FB858B736DA}" srcOrd="1" destOrd="0" presId="urn:microsoft.com/office/officeart/2005/8/layout/chevron2"/>
    <dgm:cxn modelId="{912B22E7-E1B2-410B-BF6F-7B3E2D18FECB}" type="presParOf" srcId="{0839CF9C-700D-486D-8CCA-A36F49C63410}" destId="{B33D6F07-C95B-406A-BD21-6D17BA733365}" srcOrd="2" destOrd="0" presId="urn:microsoft.com/office/officeart/2005/8/layout/chevron2"/>
    <dgm:cxn modelId="{309F84C1-C8D9-420A-82D4-BFB99EA2A68C}" type="presParOf" srcId="{B33D6F07-C95B-406A-BD21-6D17BA733365}" destId="{72361B4A-6E4B-48FB-B373-D26898B368F1}" srcOrd="0" destOrd="0" presId="urn:microsoft.com/office/officeart/2005/8/layout/chevron2"/>
    <dgm:cxn modelId="{469C66B9-8E48-46DC-85F1-B4DE5B515945}" type="presParOf" srcId="{B33D6F07-C95B-406A-BD21-6D17BA733365}" destId="{4068F140-2C34-4BA4-B05B-C830F4B9F2A7}" srcOrd="1" destOrd="0" presId="urn:microsoft.com/office/officeart/2005/8/layout/chevron2"/>
    <dgm:cxn modelId="{65316D7C-7526-4D9E-9855-4DDBF7A76EAB}" type="presParOf" srcId="{0839CF9C-700D-486D-8CCA-A36F49C63410}" destId="{C1E84585-A89C-491B-AF13-59AAD282091D}" srcOrd="3" destOrd="0" presId="urn:microsoft.com/office/officeart/2005/8/layout/chevron2"/>
    <dgm:cxn modelId="{064B7A9A-C19E-4836-A956-815A308A9C77}" type="presParOf" srcId="{0839CF9C-700D-486D-8CCA-A36F49C63410}" destId="{23569EBD-24B5-496B-9033-2D3C3BE27412}" srcOrd="4" destOrd="0" presId="urn:microsoft.com/office/officeart/2005/8/layout/chevron2"/>
    <dgm:cxn modelId="{3A204C0E-BE3D-4040-8DDD-0D6543F713D9}" type="presParOf" srcId="{23569EBD-24B5-496B-9033-2D3C3BE27412}" destId="{F2440996-16C5-4033-AA46-FB47E8EF0D9B}" srcOrd="0" destOrd="0" presId="urn:microsoft.com/office/officeart/2005/8/layout/chevron2"/>
    <dgm:cxn modelId="{5847759E-B364-41D3-AF6D-D43B174FB2CE}" type="presParOf" srcId="{23569EBD-24B5-496B-9033-2D3C3BE27412}" destId="{74E2D202-E0A3-4754-BB27-7B13BB302B70}" srcOrd="1" destOrd="0" presId="urn:microsoft.com/office/officeart/2005/8/layout/chevron2"/>
    <dgm:cxn modelId="{37F665EF-B866-4033-9158-03D14421EC4C}" type="presParOf" srcId="{0839CF9C-700D-486D-8CCA-A36F49C63410}" destId="{2F32DB94-1998-4CCC-AF0A-5493C8A6336B}" srcOrd="5" destOrd="0" presId="urn:microsoft.com/office/officeart/2005/8/layout/chevron2"/>
    <dgm:cxn modelId="{FF49DDEE-03B7-4C7C-B85E-61FD556DE17B}" type="presParOf" srcId="{0839CF9C-700D-486D-8CCA-A36F49C63410}" destId="{ED8B65A7-5AB0-45A8-990B-0A91D1A204A3}" srcOrd="6" destOrd="0" presId="urn:microsoft.com/office/officeart/2005/8/layout/chevron2"/>
    <dgm:cxn modelId="{696517B8-9939-46EB-8C66-F481A7B6B085}" type="presParOf" srcId="{ED8B65A7-5AB0-45A8-990B-0A91D1A204A3}" destId="{E5F40013-3A68-4886-9724-16EE61C87742}" srcOrd="0" destOrd="0" presId="urn:microsoft.com/office/officeart/2005/8/layout/chevron2"/>
    <dgm:cxn modelId="{20713E0A-D627-4952-859C-DFA4064920C3}" type="presParOf" srcId="{ED8B65A7-5AB0-45A8-990B-0A91D1A204A3}" destId="{42C0B6B0-7AC6-40A9-993F-F6D9335071CE}" srcOrd="1" destOrd="0" presId="urn:microsoft.com/office/officeart/2005/8/layout/chevron2"/>
    <dgm:cxn modelId="{E67055F5-31DB-4DE0-BD68-BFE0EFF59E34}" type="presParOf" srcId="{0839CF9C-700D-486D-8CCA-A36F49C63410}" destId="{6EEEE602-8F45-43B6-9934-3410F1A6E5EB}" srcOrd="7" destOrd="0" presId="urn:microsoft.com/office/officeart/2005/8/layout/chevron2"/>
    <dgm:cxn modelId="{050F1FD3-D238-44FF-BE83-4149A5178DC2}" type="presParOf" srcId="{0839CF9C-700D-486D-8CCA-A36F49C63410}" destId="{61C95BEE-A20D-43F6-B5B4-FB86A6D991A2}" srcOrd="8" destOrd="0" presId="urn:microsoft.com/office/officeart/2005/8/layout/chevron2"/>
    <dgm:cxn modelId="{F7402F5E-C97B-4F16-BFE7-A8A661461654}" type="presParOf" srcId="{61C95BEE-A20D-43F6-B5B4-FB86A6D991A2}" destId="{9D9E7DEC-C0AB-4388-B339-CD07CEB447C6}" srcOrd="0" destOrd="0" presId="urn:microsoft.com/office/officeart/2005/8/layout/chevron2"/>
    <dgm:cxn modelId="{74623CCE-F9EE-4789-AC5D-1D70E2461BD2}" type="presParOf" srcId="{61C95BEE-A20D-43F6-B5B4-FB86A6D991A2}" destId="{AA4B02B3-7BEF-43E4-8FD8-4ACB0CFE5CC4}" srcOrd="1" destOrd="0" presId="urn:microsoft.com/office/officeart/2005/8/layout/chevron2"/>
    <dgm:cxn modelId="{F8E8A242-9354-459F-940E-8508C314F37E}" type="presParOf" srcId="{0839CF9C-700D-486D-8CCA-A36F49C63410}" destId="{E68A8AE9-4F58-4112-BCB9-77B895FEA744}" srcOrd="9" destOrd="0" presId="urn:microsoft.com/office/officeart/2005/8/layout/chevron2"/>
    <dgm:cxn modelId="{BB1C4045-3E65-499F-A8BB-D36C439242E2}" type="presParOf" srcId="{0839CF9C-700D-486D-8CCA-A36F49C63410}" destId="{E38F93A4-FBBE-4261-BE43-24D60741D3F8}" srcOrd="10" destOrd="0" presId="urn:microsoft.com/office/officeart/2005/8/layout/chevron2"/>
    <dgm:cxn modelId="{E50FCC89-EC3D-4493-8F51-591900D29D38}" type="presParOf" srcId="{E38F93A4-FBBE-4261-BE43-24D60741D3F8}" destId="{074A7AA2-FAEA-40E8-8E3D-24496F9490B7}" srcOrd="0" destOrd="0" presId="urn:microsoft.com/office/officeart/2005/8/layout/chevron2"/>
    <dgm:cxn modelId="{E5A9714A-0A60-41DB-B9F3-FAE1A142182B}" type="presParOf" srcId="{E38F93A4-FBBE-4261-BE43-24D60741D3F8}" destId="{55021563-8C1C-49C9-A52D-60003B36C6E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</a:t>
          </a:r>
          <a:r>
            <a:rPr lang="cs-CZ" sz="2000" kern="1200" baseline="0" smtClean="0">
              <a:solidFill>
                <a:srgbClr val="FF0000"/>
              </a:solidFill>
            </a:rPr>
            <a:t>32</a:t>
          </a:r>
          <a:r>
            <a:rPr lang="cs-CZ" sz="2000" kern="1200" baseline="0" smtClean="0"/>
            <a:t>_INOVACE_</a:t>
          </a:r>
          <a:r>
            <a:rPr lang="cs-CZ" sz="2000" kern="1200" baseline="0" smtClean="0">
              <a:solidFill>
                <a:srgbClr val="FF0000"/>
              </a:solidFill>
            </a:rPr>
            <a:t>11_D_13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</a:t>
          </a:r>
          <a:r>
            <a:rPr lang="cs-CZ" sz="2000" kern="1200" dirty="0" smtClean="0">
              <a:solidFill>
                <a:srgbClr val="FF0000"/>
              </a:solidFill>
            </a:rPr>
            <a:t>– 7.A – svatý Václav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8E61A-0371-4164-9F11-D13C1CAF4BAA}">
      <dsp:nvSpPr>
        <dsp:cNvPr id="0" name=""/>
        <dsp:cNvSpPr/>
      </dsp:nvSpPr>
      <dsp:spPr>
        <a:xfrm>
          <a:off x="3048920" y="1345321"/>
          <a:ext cx="1101594" cy="2388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8451"/>
              </a:lnTo>
              <a:lnTo>
                <a:pt x="1101594" y="138451"/>
              </a:lnTo>
              <a:lnTo>
                <a:pt x="1101594" y="238854"/>
              </a:lnTo>
            </a:path>
          </a:pathLst>
        </a:custGeom>
        <a:noFill/>
        <a:ln w="0" cap="flat" cmpd="sng" algn="ctr">
          <a:noFill/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EBF1F1-CBE9-4351-801C-149FF6B27AFD}">
      <dsp:nvSpPr>
        <dsp:cNvPr id="0" name=""/>
        <dsp:cNvSpPr/>
      </dsp:nvSpPr>
      <dsp:spPr>
        <a:xfrm>
          <a:off x="1492255" y="2062285"/>
          <a:ext cx="1578141" cy="329752"/>
        </a:xfrm>
        <a:custGeom>
          <a:avLst/>
          <a:gdLst/>
          <a:ahLst/>
          <a:cxnLst/>
          <a:rect l="0" t="0" r="0" b="0"/>
          <a:pathLst>
            <a:path>
              <a:moveTo>
                <a:pt x="1578141" y="0"/>
              </a:moveTo>
              <a:lnTo>
                <a:pt x="1578141" y="229349"/>
              </a:lnTo>
              <a:lnTo>
                <a:pt x="0" y="229349"/>
              </a:lnTo>
              <a:lnTo>
                <a:pt x="0" y="329752"/>
              </a:lnTo>
            </a:path>
          </a:pathLst>
        </a:custGeom>
        <a:noFill/>
        <a:ln w="11429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826353-EE8B-48EC-BF63-B06A5C8462E8}">
      <dsp:nvSpPr>
        <dsp:cNvPr id="0" name=""/>
        <dsp:cNvSpPr/>
      </dsp:nvSpPr>
      <dsp:spPr>
        <a:xfrm>
          <a:off x="3070397" y="2062285"/>
          <a:ext cx="2140131" cy="3859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5584"/>
              </a:lnTo>
              <a:lnTo>
                <a:pt x="2140131" y="285584"/>
              </a:lnTo>
              <a:lnTo>
                <a:pt x="2140131" y="385988"/>
              </a:lnTo>
            </a:path>
          </a:pathLst>
        </a:custGeom>
        <a:noFill/>
        <a:ln w="11429" cap="flat" cmpd="sng" algn="ctr">
          <a:noFill/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D8B937-5F46-419A-8855-B04894E93756}">
      <dsp:nvSpPr>
        <dsp:cNvPr id="0" name=""/>
        <dsp:cNvSpPr/>
      </dsp:nvSpPr>
      <dsp:spPr>
        <a:xfrm>
          <a:off x="3241665" y="2942157"/>
          <a:ext cx="382397" cy="625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25043"/>
              </a:lnTo>
              <a:lnTo>
                <a:pt x="382397" y="625043"/>
              </a:lnTo>
            </a:path>
          </a:pathLst>
        </a:custGeom>
        <a:noFill/>
        <a:ln w="11429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3B4054-BA50-4B13-B1AD-30B84419E412}">
      <dsp:nvSpPr>
        <dsp:cNvPr id="0" name=""/>
        <dsp:cNvSpPr/>
      </dsp:nvSpPr>
      <dsp:spPr>
        <a:xfrm>
          <a:off x="3140119" y="2942157"/>
          <a:ext cx="101545" cy="625043"/>
        </a:xfrm>
        <a:custGeom>
          <a:avLst/>
          <a:gdLst/>
          <a:ahLst/>
          <a:cxnLst/>
          <a:rect l="0" t="0" r="0" b="0"/>
          <a:pathLst>
            <a:path>
              <a:moveTo>
                <a:pt x="101545" y="0"/>
              </a:moveTo>
              <a:lnTo>
                <a:pt x="101545" y="625043"/>
              </a:lnTo>
              <a:lnTo>
                <a:pt x="0" y="625043"/>
              </a:lnTo>
            </a:path>
          </a:pathLst>
        </a:custGeom>
        <a:noFill/>
        <a:ln w="11429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F78E7F-49FA-4573-BE36-7E5AF0FD43C0}">
      <dsp:nvSpPr>
        <dsp:cNvPr id="0" name=""/>
        <dsp:cNvSpPr/>
      </dsp:nvSpPr>
      <dsp:spPr>
        <a:xfrm>
          <a:off x="3070397" y="2062285"/>
          <a:ext cx="657908" cy="4017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1357"/>
              </a:lnTo>
              <a:lnTo>
                <a:pt x="657908" y="301357"/>
              </a:lnTo>
              <a:lnTo>
                <a:pt x="657908" y="401760"/>
              </a:lnTo>
            </a:path>
          </a:pathLst>
        </a:custGeom>
        <a:noFill/>
        <a:ln w="11429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2A4E4C-2107-4092-83F6-1E1BDD37F436}">
      <dsp:nvSpPr>
        <dsp:cNvPr id="0" name=""/>
        <dsp:cNvSpPr/>
      </dsp:nvSpPr>
      <dsp:spPr>
        <a:xfrm>
          <a:off x="3003200" y="1345321"/>
          <a:ext cx="91440" cy="23885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38451"/>
              </a:lnTo>
              <a:lnTo>
                <a:pt x="67196" y="138451"/>
              </a:lnTo>
              <a:lnTo>
                <a:pt x="67196" y="238854"/>
              </a:lnTo>
            </a:path>
          </a:pathLst>
        </a:custGeom>
        <a:noFill/>
        <a:ln w="11429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620158-868A-4DC4-93E0-CF27F1896EB4}">
      <dsp:nvSpPr>
        <dsp:cNvPr id="0" name=""/>
        <dsp:cNvSpPr/>
      </dsp:nvSpPr>
      <dsp:spPr>
        <a:xfrm>
          <a:off x="3003200" y="481122"/>
          <a:ext cx="91440" cy="20080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0806"/>
              </a:lnTo>
            </a:path>
          </a:pathLst>
        </a:custGeom>
        <a:noFill/>
        <a:ln w="11429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ysDash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EFE0DE-A74B-4554-83F9-07709DC932E7}">
      <dsp:nvSpPr>
        <dsp:cNvPr id="0" name=""/>
        <dsp:cNvSpPr/>
      </dsp:nvSpPr>
      <dsp:spPr>
        <a:xfrm>
          <a:off x="2255912" y="3012"/>
          <a:ext cx="1586016" cy="4781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Přemysl Oráč </a:t>
          </a:r>
          <a:endParaRPr lang="cs-CZ" sz="1900" kern="1200" dirty="0"/>
        </a:p>
      </dsp:txBody>
      <dsp:txXfrm>
        <a:off x="2255912" y="3012"/>
        <a:ext cx="1586016" cy="478110"/>
      </dsp:txXfrm>
    </dsp:sp>
    <dsp:sp modelId="{04D270AE-6200-4B69-8E81-0D3DA6507DAD}">
      <dsp:nvSpPr>
        <dsp:cNvPr id="0" name=""/>
        <dsp:cNvSpPr/>
      </dsp:nvSpPr>
      <dsp:spPr>
        <a:xfrm>
          <a:off x="312613" y="681928"/>
          <a:ext cx="5472613" cy="66339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7 bájných knížat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Nezamysl, </a:t>
          </a:r>
          <a:r>
            <a:rPr lang="cs-CZ" sz="1400" kern="1200" dirty="0" err="1" smtClean="0"/>
            <a:t>Mnata</a:t>
          </a:r>
          <a:r>
            <a:rPr lang="cs-CZ" sz="1400" kern="1200" dirty="0" smtClean="0"/>
            <a:t>, Vojen, Vnislav, Křesomysl, Neklan, Hostivít</a:t>
          </a:r>
          <a:endParaRPr lang="cs-CZ" sz="1400" kern="1200" dirty="0"/>
        </a:p>
      </dsp:txBody>
      <dsp:txXfrm>
        <a:off x="312613" y="681928"/>
        <a:ext cx="5472613" cy="663392"/>
      </dsp:txXfrm>
    </dsp:sp>
    <dsp:sp modelId="{E06EE88B-C419-49DA-96C0-E7BBCCF299AA}">
      <dsp:nvSpPr>
        <dsp:cNvPr id="0" name=""/>
        <dsp:cNvSpPr/>
      </dsp:nvSpPr>
      <dsp:spPr>
        <a:xfrm>
          <a:off x="2592286" y="1584175"/>
          <a:ext cx="956220" cy="4781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Bořivoj </a:t>
          </a:r>
          <a:endParaRPr lang="cs-CZ" sz="1900" kern="1200" dirty="0"/>
        </a:p>
      </dsp:txBody>
      <dsp:txXfrm>
        <a:off x="2592286" y="1584175"/>
        <a:ext cx="956220" cy="478110"/>
      </dsp:txXfrm>
    </dsp:sp>
    <dsp:sp modelId="{75C57241-372C-495E-8087-8D6FD52D17F8}">
      <dsp:nvSpPr>
        <dsp:cNvPr id="0" name=""/>
        <dsp:cNvSpPr/>
      </dsp:nvSpPr>
      <dsp:spPr>
        <a:xfrm>
          <a:off x="3120005" y="2464046"/>
          <a:ext cx="1216599" cy="4781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Vratislav</a:t>
          </a:r>
          <a:endParaRPr lang="cs-CZ" sz="1900" kern="1200" dirty="0"/>
        </a:p>
      </dsp:txBody>
      <dsp:txXfrm>
        <a:off x="3120005" y="2464046"/>
        <a:ext cx="1216599" cy="478110"/>
      </dsp:txXfrm>
    </dsp:sp>
    <dsp:sp modelId="{50DEF8A7-0B55-443C-A1C3-465B99941CA9}">
      <dsp:nvSpPr>
        <dsp:cNvPr id="0" name=""/>
        <dsp:cNvSpPr/>
      </dsp:nvSpPr>
      <dsp:spPr>
        <a:xfrm>
          <a:off x="1607843" y="3328145"/>
          <a:ext cx="1532276" cy="4781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smtClean="0">
              <a:effectLst/>
              <a:latin typeface="Algerian" pitchFamily="82" charset="0"/>
            </a:rPr>
            <a:t>VÁCLAV</a:t>
          </a:r>
          <a:endParaRPr lang="cs-CZ" sz="1900" b="1" kern="1200" dirty="0">
            <a:effectLst/>
            <a:latin typeface="Algerian" pitchFamily="82" charset="0"/>
          </a:endParaRPr>
        </a:p>
      </dsp:txBody>
      <dsp:txXfrm>
        <a:off x="1607843" y="3328145"/>
        <a:ext cx="1532276" cy="478110"/>
      </dsp:txXfrm>
    </dsp:sp>
    <dsp:sp modelId="{DE4A063D-0F56-42FC-8E32-B2124972F369}">
      <dsp:nvSpPr>
        <dsp:cNvPr id="0" name=""/>
        <dsp:cNvSpPr/>
      </dsp:nvSpPr>
      <dsp:spPr>
        <a:xfrm>
          <a:off x="3624063" y="3328145"/>
          <a:ext cx="1388269" cy="4781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BOLESLAV</a:t>
          </a:r>
          <a:endParaRPr lang="cs-CZ" sz="1900" kern="1200" dirty="0"/>
        </a:p>
      </dsp:txBody>
      <dsp:txXfrm>
        <a:off x="3624063" y="3328145"/>
        <a:ext cx="1388269" cy="478110"/>
      </dsp:txXfrm>
    </dsp:sp>
    <dsp:sp modelId="{6EA2A5A0-7141-4CF7-955D-B434AC3041F6}">
      <dsp:nvSpPr>
        <dsp:cNvPr id="0" name=""/>
        <dsp:cNvSpPr/>
      </dsp:nvSpPr>
      <dsp:spPr>
        <a:xfrm>
          <a:off x="4464499" y="2448273"/>
          <a:ext cx="1492058" cy="4781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Drahomíra</a:t>
          </a:r>
          <a:endParaRPr lang="cs-CZ" sz="1900" kern="1200" dirty="0"/>
        </a:p>
      </dsp:txBody>
      <dsp:txXfrm>
        <a:off x="4464499" y="2448273"/>
        <a:ext cx="1492058" cy="478110"/>
      </dsp:txXfrm>
    </dsp:sp>
    <dsp:sp modelId="{54CBBD94-7832-4C9D-B27C-4A880ADC6858}">
      <dsp:nvSpPr>
        <dsp:cNvPr id="0" name=""/>
        <dsp:cNvSpPr/>
      </dsp:nvSpPr>
      <dsp:spPr>
        <a:xfrm>
          <a:off x="887756" y="2392038"/>
          <a:ext cx="1208997" cy="4781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Spytihněv</a:t>
          </a:r>
          <a:endParaRPr lang="cs-CZ" sz="1900" kern="1200" dirty="0"/>
        </a:p>
      </dsp:txBody>
      <dsp:txXfrm>
        <a:off x="887756" y="2392038"/>
        <a:ext cx="1208997" cy="478110"/>
      </dsp:txXfrm>
    </dsp:sp>
    <dsp:sp modelId="{CF18B93D-062B-4B0F-B11B-6F53FFF626B2}">
      <dsp:nvSpPr>
        <dsp:cNvPr id="0" name=""/>
        <dsp:cNvSpPr/>
      </dsp:nvSpPr>
      <dsp:spPr>
        <a:xfrm>
          <a:off x="3672404" y="1584175"/>
          <a:ext cx="956220" cy="4781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Ludmila</a:t>
          </a:r>
          <a:endParaRPr lang="cs-CZ" sz="1900" kern="1200" dirty="0"/>
        </a:p>
      </dsp:txBody>
      <dsp:txXfrm>
        <a:off x="3672404" y="1584175"/>
        <a:ext cx="956220" cy="478110"/>
      </dsp:txXfrm>
    </dsp:sp>
    <dsp:sp modelId="{E141DB94-CD8E-480E-B250-DA3AB3B6236E}">
      <dsp:nvSpPr>
        <dsp:cNvPr id="0" name=""/>
        <dsp:cNvSpPr/>
      </dsp:nvSpPr>
      <dsp:spPr>
        <a:xfrm>
          <a:off x="3960442" y="72008"/>
          <a:ext cx="956220" cy="4781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Libuše</a:t>
          </a:r>
          <a:endParaRPr lang="cs-CZ" sz="1900" kern="1200" dirty="0"/>
        </a:p>
      </dsp:txBody>
      <dsp:txXfrm>
        <a:off x="3960442" y="72008"/>
        <a:ext cx="956220" cy="4781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21B24-709A-42C4-83A5-5F5A86B30C70}">
      <dsp:nvSpPr>
        <dsp:cNvPr id="0" name=""/>
        <dsp:cNvSpPr/>
      </dsp:nvSpPr>
      <dsp:spPr>
        <a:xfrm rot="5400000">
          <a:off x="-147406" y="147623"/>
          <a:ext cx="982712" cy="68789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907</a:t>
          </a:r>
          <a:endParaRPr lang="cs-CZ" sz="2000" kern="1200" dirty="0"/>
        </a:p>
      </dsp:txBody>
      <dsp:txXfrm rot="-5400000">
        <a:off x="1" y="344165"/>
        <a:ext cx="687898" cy="294814"/>
      </dsp:txXfrm>
    </dsp:sp>
    <dsp:sp modelId="{E6FBF658-90D8-4494-99B5-094765538D54}">
      <dsp:nvSpPr>
        <dsp:cNvPr id="0" name=""/>
        <dsp:cNvSpPr/>
      </dsp:nvSpPr>
      <dsp:spPr>
        <a:xfrm rot="5400000">
          <a:off x="2843967" y="-2155852"/>
          <a:ext cx="638762" cy="495090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Narození </a:t>
          </a:r>
          <a:r>
            <a:rPr lang="cs-CZ" sz="1900" kern="1200" dirty="0" err="1" smtClean="0"/>
            <a:t>sv.Václava</a:t>
          </a:r>
          <a:endParaRPr lang="cs-CZ" sz="1900" kern="1200" dirty="0"/>
        </a:p>
      </dsp:txBody>
      <dsp:txXfrm rot="-5400000">
        <a:off x="687898" y="31399"/>
        <a:ext cx="4919719" cy="576398"/>
      </dsp:txXfrm>
    </dsp:sp>
    <dsp:sp modelId="{72361B4A-6E4B-48FB-B373-D26898B368F1}">
      <dsp:nvSpPr>
        <dsp:cNvPr id="0" name=""/>
        <dsp:cNvSpPr/>
      </dsp:nvSpPr>
      <dsp:spPr>
        <a:xfrm rot="5400000">
          <a:off x="-147406" y="1033034"/>
          <a:ext cx="982712" cy="68789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915</a:t>
          </a:r>
          <a:endParaRPr lang="cs-CZ" sz="2000" kern="1200" dirty="0"/>
        </a:p>
      </dsp:txBody>
      <dsp:txXfrm rot="-5400000">
        <a:off x="1" y="1229576"/>
        <a:ext cx="687898" cy="294814"/>
      </dsp:txXfrm>
    </dsp:sp>
    <dsp:sp modelId="{4068F140-2C34-4BA4-B05B-C830F4B9F2A7}">
      <dsp:nvSpPr>
        <dsp:cNvPr id="0" name=""/>
        <dsp:cNvSpPr/>
      </dsp:nvSpPr>
      <dsp:spPr>
        <a:xfrm rot="5400000">
          <a:off x="2843967" y="-1270441"/>
          <a:ext cx="638762" cy="495090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Zemřel Spytihněv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Nastupuje Vratislav</a:t>
          </a:r>
          <a:endParaRPr lang="cs-CZ" sz="1900" kern="1200" dirty="0"/>
        </a:p>
      </dsp:txBody>
      <dsp:txXfrm rot="-5400000">
        <a:off x="687898" y="916810"/>
        <a:ext cx="4919719" cy="576398"/>
      </dsp:txXfrm>
    </dsp:sp>
    <dsp:sp modelId="{F2440996-16C5-4033-AA46-FB47E8EF0D9B}">
      <dsp:nvSpPr>
        <dsp:cNvPr id="0" name=""/>
        <dsp:cNvSpPr/>
      </dsp:nvSpPr>
      <dsp:spPr>
        <a:xfrm rot="5400000">
          <a:off x="-147406" y="1918445"/>
          <a:ext cx="982712" cy="68789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921</a:t>
          </a:r>
          <a:endParaRPr lang="cs-CZ" sz="2000" kern="1200" dirty="0"/>
        </a:p>
      </dsp:txBody>
      <dsp:txXfrm rot="-5400000">
        <a:off x="1" y="2114987"/>
        <a:ext cx="687898" cy="294814"/>
      </dsp:txXfrm>
    </dsp:sp>
    <dsp:sp modelId="{74E2D202-E0A3-4754-BB27-7B13BB302B70}">
      <dsp:nvSpPr>
        <dsp:cNvPr id="0" name=""/>
        <dsp:cNvSpPr/>
      </dsp:nvSpPr>
      <dsp:spPr>
        <a:xfrm rot="5400000">
          <a:off x="2843967" y="-385030"/>
          <a:ext cx="638762" cy="495090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Vratislav zemřel, vládne Drahomíra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Drahomíra nechala uškrtit Ludmilu</a:t>
          </a:r>
          <a:endParaRPr lang="cs-CZ" sz="1900" kern="1200" dirty="0"/>
        </a:p>
      </dsp:txBody>
      <dsp:txXfrm rot="-5400000">
        <a:off x="687898" y="1802221"/>
        <a:ext cx="4919719" cy="576398"/>
      </dsp:txXfrm>
    </dsp:sp>
    <dsp:sp modelId="{E5F40013-3A68-4886-9724-16EE61C87742}">
      <dsp:nvSpPr>
        <dsp:cNvPr id="0" name=""/>
        <dsp:cNvSpPr/>
      </dsp:nvSpPr>
      <dsp:spPr>
        <a:xfrm rot="5400000">
          <a:off x="-147406" y="2803856"/>
          <a:ext cx="982712" cy="68789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924</a:t>
          </a:r>
          <a:endParaRPr lang="cs-CZ" sz="2000" kern="1200" dirty="0"/>
        </a:p>
      </dsp:txBody>
      <dsp:txXfrm rot="-5400000">
        <a:off x="1" y="3000398"/>
        <a:ext cx="687898" cy="294814"/>
      </dsp:txXfrm>
    </dsp:sp>
    <dsp:sp modelId="{42C0B6B0-7AC6-40A9-993F-F6D9335071CE}">
      <dsp:nvSpPr>
        <dsp:cNvPr id="0" name=""/>
        <dsp:cNvSpPr/>
      </dsp:nvSpPr>
      <dsp:spPr>
        <a:xfrm rot="5400000">
          <a:off x="2843967" y="500380"/>
          <a:ext cx="638762" cy="495090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Václav se ujal vlády</a:t>
          </a:r>
          <a:endParaRPr lang="cs-CZ" sz="1900" kern="1200" dirty="0"/>
        </a:p>
      </dsp:txBody>
      <dsp:txXfrm rot="-5400000">
        <a:off x="687898" y="2687631"/>
        <a:ext cx="4919719" cy="576398"/>
      </dsp:txXfrm>
    </dsp:sp>
    <dsp:sp modelId="{9D9E7DEC-C0AB-4388-B339-CD07CEB447C6}">
      <dsp:nvSpPr>
        <dsp:cNvPr id="0" name=""/>
        <dsp:cNvSpPr/>
      </dsp:nvSpPr>
      <dsp:spPr>
        <a:xfrm rot="5400000">
          <a:off x="-147406" y="3689267"/>
          <a:ext cx="982712" cy="68789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929</a:t>
          </a:r>
          <a:endParaRPr lang="cs-CZ" sz="2000" kern="1200" dirty="0"/>
        </a:p>
      </dsp:txBody>
      <dsp:txXfrm rot="-5400000">
        <a:off x="1" y="3885809"/>
        <a:ext cx="687898" cy="294814"/>
      </dsp:txXfrm>
    </dsp:sp>
    <dsp:sp modelId="{AA4B02B3-7BEF-43E4-8FD8-4ACB0CFE5CC4}">
      <dsp:nvSpPr>
        <dsp:cNvPr id="0" name=""/>
        <dsp:cNvSpPr/>
      </dsp:nvSpPr>
      <dsp:spPr>
        <a:xfrm rot="5400000">
          <a:off x="2843967" y="1385790"/>
          <a:ext cx="638762" cy="495090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Vpád bavorského vévody Arnulfa a saského krále Jindřicha I.</a:t>
          </a:r>
          <a:endParaRPr lang="cs-CZ" sz="1900" kern="1200" dirty="0"/>
        </a:p>
      </dsp:txBody>
      <dsp:txXfrm rot="-5400000">
        <a:off x="687898" y="3573041"/>
        <a:ext cx="4919719" cy="576398"/>
      </dsp:txXfrm>
    </dsp:sp>
    <dsp:sp modelId="{074A7AA2-FAEA-40E8-8E3D-24496F9490B7}">
      <dsp:nvSpPr>
        <dsp:cNvPr id="0" name=""/>
        <dsp:cNvSpPr/>
      </dsp:nvSpPr>
      <dsp:spPr>
        <a:xfrm rot="5400000">
          <a:off x="-147406" y="4574677"/>
          <a:ext cx="982712" cy="68789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935</a:t>
          </a:r>
        </a:p>
      </dsp:txBody>
      <dsp:txXfrm rot="-5400000">
        <a:off x="1" y="4771219"/>
        <a:ext cx="687898" cy="294814"/>
      </dsp:txXfrm>
    </dsp:sp>
    <dsp:sp modelId="{55021563-8C1C-49C9-A52D-60003B36C6E0}">
      <dsp:nvSpPr>
        <dsp:cNvPr id="0" name=""/>
        <dsp:cNvSpPr/>
      </dsp:nvSpPr>
      <dsp:spPr>
        <a:xfrm rot="5400000">
          <a:off x="2843967" y="2271201"/>
          <a:ext cx="638762" cy="495090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28.září zavražděn Václav ve Staré Boleslavi</a:t>
          </a:r>
          <a:endParaRPr lang="cs-CZ" sz="1900" kern="1200" dirty="0"/>
        </a:p>
      </dsp:txBody>
      <dsp:txXfrm rot="-5400000">
        <a:off x="687898" y="4458452"/>
        <a:ext cx="4919719" cy="5763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BAA377-419B-44DF-9D4F-82C7ADDE2238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238529-0DAA-43E6-A4AE-3F8E56E829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650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36824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49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000" dirty="0" smtClean="0"/>
              <a:t>Tento materiál je určen k výkladu dějepisného učiva o počátcích přemyslovského státu a postavě knížete Václava. Seznamuje názorně žáky s rodovou posloupností prvních Přemyslovců, přibližuje život                     a vládu knížete Václava i působení jeho babičky Ludmily, na časové přímce zaznamenává nejdůležitější události tohoto období. 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000" dirty="0" smtClean="0"/>
              <a:t>Součástí prezentace jsou i dva testy, které ověřují znalosti žáků. Testy lze využít jako samostatnou práci, popř. později využít k písemnému opakování učiva. 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000" dirty="0"/>
              <a:t> </a:t>
            </a:r>
            <a:r>
              <a:rPr lang="cs-CZ" sz="2000" dirty="0" smtClean="0"/>
              <a:t>Výklad pomocí prezentace je názornější, přehledný, žáci mají možnost sledovat jednotlivé body na tabuli</a:t>
            </a:r>
            <a:r>
              <a:rPr lang="cs-CZ" sz="200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5861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 a vláda českého knížete</a:t>
            </a:r>
          </a:p>
          <a:p>
            <a:r>
              <a:rPr lang="cs-CZ" dirty="0" smtClean="0"/>
              <a:t>První polovina 10.století</a:t>
            </a:r>
          </a:p>
          <a:p>
            <a:r>
              <a:rPr lang="cs-CZ" dirty="0" smtClean="0"/>
              <a:t>(907 – 935)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>
                <a:latin typeface="Algerian" pitchFamily="82" charset="0"/>
              </a:rPr>
              <a:t>s</a:t>
            </a:r>
            <a:r>
              <a:rPr lang="cs-CZ" sz="7200" b="1" dirty="0" smtClean="0">
                <a:latin typeface="Algerian" pitchFamily="82" charset="0"/>
              </a:rPr>
              <a:t>v.  VÁCLAV</a:t>
            </a:r>
            <a:endParaRPr lang="cs-CZ" sz="7200" b="1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19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Rodokmen – první </a:t>
            </a:r>
            <a:r>
              <a:rPr lang="cs-CZ" dirty="0"/>
              <a:t>P</a:t>
            </a:r>
            <a:r>
              <a:rPr lang="cs-CZ" dirty="0" smtClean="0"/>
              <a:t>řemyslovci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4908406"/>
              </p:ext>
            </p:extLst>
          </p:nvPr>
        </p:nvGraphicFramePr>
        <p:xfrm>
          <a:off x="1475656" y="198884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897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1. Kníže </a:t>
            </a:r>
            <a:r>
              <a:rPr lang="cs-CZ" sz="1600" b="1" dirty="0"/>
              <a:t>Bořivoj I. </a:t>
            </a:r>
            <a:r>
              <a:rPr lang="cs-CZ" sz="1600" b="1" dirty="0" smtClean="0"/>
              <a:t>a jeho manželka Ludmila  sídlili původně: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/>
              <a:t>	</a:t>
            </a:r>
            <a:r>
              <a:rPr lang="cs-CZ" sz="1600" dirty="0" smtClean="0"/>
              <a:t>a</a:t>
            </a:r>
            <a:r>
              <a:rPr lang="cs-CZ" sz="1600" dirty="0"/>
              <a:t>) na Levém </a:t>
            </a:r>
            <a:r>
              <a:rPr lang="cs-CZ" sz="1600" dirty="0" smtClean="0"/>
              <a:t>Hradci		b</a:t>
            </a:r>
            <a:r>
              <a:rPr lang="cs-CZ" sz="1600" dirty="0"/>
              <a:t>) na Vyšehradě</a:t>
            </a:r>
            <a:r>
              <a:rPr lang="cs-CZ" sz="1600" dirty="0" smtClean="0"/>
              <a:t>	c</a:t>
            </a:r>
            <a:r>
              <a:rPr lang="cs-CZ" sz="1600" dirty="0"/>
              <a:t>) ve Staré </a:t>
            </a:r>
            <a:r>
              <a:rPr lang="cs-CZ" sz="1600" dirty="0" smtClean="0"/>
              <a:t>Boleslavi</a:t>
            </a:r>
            <a:endParaRPr lang="cs-CZ" sz="16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2. Bořivojův syn, </a:t>
            </a:r>
            <a:r>
              <a:rPr lang="cs-CZ" sz="1600" b="1" dirty="0"/>
              <a:t>který </a:t>
            </a:r>
            <a:r>
              <a:rPr lang="cs-CZ" sz="1600" b="1" dirty="0" smtClean="0"/>
              <a:t>se stal knížetem </a:t>
            </a:r>
            <a:r>
              <a:rPr lang="cs-CZ" sz="1600" b="1" dirty="0"/>
              <a:t>v r. </a:t>
            </a:r>
            <a:r>
              <a:rPr lang="cs-CZ" sz="1600" b="1" dirty="0" smtClean="0"/>
              <a:t>894, </a:t>
            </a:r>
            <a:r>
              <a:rPr lang="cs-CZ" sz="1600" b="1" dirty="0"/>
              <a:t>se </a:t>
            </a:r>
            <a:r>
              <a:rPr lang="cs-CZ" sz="1600" b="1" dirty="0" smtClean="0"/>
              <a:t>jmenoval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/>
              <a:t>	</a:t>
            </a:r>
            <a:r>
              <a:rPr lang="cs-CZ" sz="1600" dirty="0" smtClean="0"/>
              <a:t>a</a:t>
            </a:r>
            <a:r>
              <a:rPr lang="cs-CZ" sz="1600" dirty="0"/>
              <a:t>) </a:t>
            </a:r>
            <a:r>
              <a:rPr lang="cs-CZ" sz="1600" dirty="0" smtClean="0"/>
              <a:t>Václav			b</a:t>
            </a:r>
            <a:r>
              <a:rPr lang="cs-CZ" sz="1600" dirty="0"/>
              <a:t>) Spytihněv </a:t>
            </a:r>
            <a:r>
              <a:rPr lang="cs-CZ" sz="1600" dirty="0" smtClean="0"/>
              <a:t>I.	c) </a:t>
            </a:r>
            <a:r>
              <a:rPr lang="cs-CZ" sz="1600" dirty="0"/>
              <a:t>Boleslav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3. Po </a:t>
            </a:r>
            <a:r>
              <a:rPr lang="cs-CZ" sz="1600" b="1" dirty="0"/>
              <a:t>smrti Vratislava I. (921) se ujala vlády </a:t>
            </a:r>
            <a:r>
              <a:rPr lang="cs-CZ" sz="1600" b="1" dirty="0" smtClean="0"/>
              <a:t>za </a:t>
            </a:r>
            <a:r>
              <a:rPr lang="cs-CZ" sz="1600" b="1" dirty="0"/>
              <a:t>syny jejich matka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a) Drahomíra		b) Anežka		c) </a:t>
            </a:r>
            <a:r>
              <a:rPr lang="cs-CZ" sz="1600" dirty="0"/>
              <a:t>Ludmila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4. Spor </a:t>
            </a:r>
            <a:r>
              <a:rPr lang="cs-CZ" sz="1600" b="1" dirty="0"/>
              <a:t>mezi Ludmilou a </a:t>
            </a:r>
            <a:r>
              <a:rPr lang="cs-CZ" sz="1600" b="1" dirty="0" smtClean="0"/>
              <a:t>Drahomírou </a:t>
            </a:r>
            <a:r>
              <a:rPr lang="cs-CZ" sz="1600" b="1" dirty="0"/>
              <a:t>skončil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a</a:t>
            </a:r>
            <a:r>
              <a:rPr lang="cs-CZ" sz="1600" dirty="0"/>
              <a:t>) zavražděním </a:t>
            </a:r>
            <a:r>
              <a:rPr lang="cs-CZ" sz="1600" dirty="0" smtClean="0"/>
              <a:t>Ludmily	b</a:t>
            </a:r>
            <a:r>
              <a:rPr lang="cs-CZ" sz="1600" dirty="0"/>
              <a:t>) </a:t>
            </a:r>
            <a:r>
              <a:rPr lang="cs-CZ" sz="1600" dirty="0" smtClean="0"/>
              <a:t>domluvou	c</a:t>
            </a:r>
            <a:r>
              <a:rPr lang="cs-CZ" sz="1600" dirty="0"/>
              <a:t>) zavražděním </a:t>
            </a:r>
            <a:r>
              <a:rPr lang="cs-CZ" sz="1600" dirty="0" smtClean="0"/>
              <a:t>Drahomíry</a:t>
            </a:r>
            <a:endParaRPr lang="cs-CZ" sz="16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5. Kníže </a:t>
            </a:r>
            <a:r>
              <a:rPr lang="cs-CZ" sz="1600" b="1" dirty="0"/>
              <a:t>Václav založil na Pražském </a:t>
            </a:r>
            <a:r>
              <a:rPr lang="cs-CZ" sz="1600" b="1" dirty="0" smtClean="0"/>
              <a:t>hradě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a) </a:t>
            </a:r>
            <a:r>
              <a:rPr lang="cs-CZ" sz="1600" dirty="0"/>
              <a:t>Baziliku sv. </a:t>
            </a:r>
            <a:r>
              <a:rPr lang="cs-CZ" sz="1600" dirty="0" smtClean="0"/>
              <a:t>Jiří		b) </a:t>
            </a:r>
            <a:r>
              <a:rPr lang="cs-CZ" sz="1600" dirty="0"/>
              <a:t>kostel </a:t>
            </a:r>
            <a:r>
              <a:rPr lang="cs-CZ" sz="1600" dirty="0" err="1" smtClean="0"/>
              <a:t>sv.Víta</a:t>
            </a:r>
            <a:r>
              <a:rPr lang="cs-CZ" sz="1600" dirty="0"/>
              <a:t>	</a:t>
            </a:r>
            <a:r>
              <a:rPr lang="cs-CZ" sz="1600" dirty="0" smtClean="0"/>
              <a:t>c) </a:t>
            </a:r>
            <a:r>
              <a:rPr lang="cs-CZ" sz="1600" dirty="0"/>
              <a:t>obrazárnu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6. Knížete Václava </a:t>
            </a:r>
            <a:r>
              <a:rPr lang="cs-CZ" sz="1600" b="1" dirty="0"/>
              <a:t>nechal </a:t>
            </a:r>
            <a:r>
              <a:rPr lang="cs-CZ" sz="1600" b="1" dirty="0" smtClean="0"/>
              <a:t>zavraždit</a:t>
            </a:r>
            <a:endParaRPr lang="cs-CZ" sz="1600" b="1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a</a:t>
            </a:r>
            <a:r>
              <a:rPr lang="cs-CZ" sz="1600" dirty="0"/>
              <a:t>) Boleslav </a:t>
            </a:r>
            <a:r>
              <a:rPr lang="cs-CZ" sz="1600" dirty="0" smtClean="0"/>
              <a:t>I.		b</a:t>
            </a:r>
            <a:r>
              <a:rPr lang="cs-CZ" sz="1600" dirty="0"/>
              <a:t>) Boleslav </a:t>
            </a:r>
            <a:r>
              <a:rPr lang="cs-CZ" sz="1600" dirty="0" smtClean="0"/>
              <a:t>II.	c</a:t>
            </a:r>
            <a:r>
              <a:rPr lang="cs-CZ" sz="1600" dirty="0"/>
              <a:t>) </a:t>
            </a:r>
            <a:r>
              <a:rPr lang="cs-CZ" sz="1600" dirty="0" smtClean="0"/>
              <a:t>Bořivoj </a:t>
            </a:r>
            <a:r>
              <a:rPr lang="cs-CZ" sz="1600" dirty="0"/>
              <a:t>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81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1. Kníže </a:t>
            </a:r>
            <a:r>
              <a:rPr lang="cs-CZ" sz="1600" b="1" dirty="0"/>
              <a:t>Bořivoj I. </a:t>
            </a:r>
            <a:r>
              <a:rPr lang="cs-CZ" sz="1600" b="1" dirty="0" smtClean="0"/>
              <a:t>a jeho manželka Ludmila  sídlili původně: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/>
              <a:t>	</a:t>
            </a:r>
            <a:r>
              <a:rPr lang="cs-CZ" sz="1600" dirty="0" smtClean="0">
                <a:solidFill>
                  <a:srgbClr val="FF0000"/>
                </a:solidFill>
              </a:rPr>
              <a:t>a</a:t>
            </a:r>
            <a:r>
              <a:rPr lang="cs-CZ" sz="1600" dirty="0">
                <a:solidFill>
                  <a:srgbClr val="FF0000"/>
                </a:solidFill>
              </a:rPr>
              <a:t>) na Levém </a:t>
            </a:r>
            <a:r>
              <a:rPr lang="cs-CZ" sz="1600" dirty="0" smtClean="0">
                <a:solidFill>
                  <a:srgbClr val="FF0000"/>
                </a:solidFill>
              </a:rPr>
              <a:t>Hradci	</a:t>
            </a:r>
            <a:r>
              <a:rPr lang="cs-CZ" sz="1600" dirty="0" smtClean="0"/>
              <a:t>	b</a:t>
            </a:r>
            <a:r>
              <a:rPr lang="cs-CZ" sz="1600" dirty="0"/>
              <a:t>) na Vyšehradě</a:t>
            </a:r>
            <a:r>
              <a:rPr lang="cs-CZ" sz="1600" dirty="0" smtClean="0"/>
              <a:t>	c</a:t>
            </a:r>
            <a:r>
              <a:rPr lang="cs-CZ" sz="1600" dirty="0"/>
              <a:t>) ve Staré </a:t>
            </a:r>
            <a:r>
              <a:rPr lang="cs-CZ" sz="1600" dirty="0" smtClean="0"/>
              <a:t>Boleslavi</a:t>
            </a:r>
            <a:endParaRPr lang="cs-CZ" sz="16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2. Bořivojův syn, </a:t>
            </a:r>
            <a:r>
              <a:rPr lang="cs-CZ" sz="1600" b="1" dirty="0"/>
              <a:t>který </a:t>
            </a:r>
            <a:r>
              <a:rPr lang="cs-CZ" sz="1600" b="1" dirty="0" smtClean="0"/>
              <a:t>se stal knížetem </a:t>
            </a:r>
            <a:r>
              <a:rPr lang="cs-CZ" sz="1600" b="1" dirty="0"/>
              <a:t>v r. </a:t>
            </a:r>
            <a:r>
              <a:rPr lang="cs-CZ" sz="1600" b="1" dirty="0" smtClean="0"/>
              <a:t>894, </a:t>
            </a:r>
            <a:r>
              <a:rPr lang="cs-CZ" sz="1600" b="1" dirty="0"/>
              <a:t>se </a:t>
            </a:r>
            <a:r>
              <a:rPr lang="cs-CZ" sz="1600" b="1" dirty="0" smtClean="0"/>
              <a:t>jmenoval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/>
              <a:t>	</a:t>
            </a:r>
            <a:r>
              <a:rPr lang="cs-CZ" sz="1600" dirty="0" smtClean="0"/>
              <a:t>a</a:t>
            </a:r>
            <a:r>
              <a:rPr lang="cs-CZ" sz="1600" dirty="0"/>
              <a:t>) </a:t>
            </a:r>
            <a:r>
              <a:rPr lang="cs-CZ" sz="1600" dirty="0" smtClean="0"/>
              <a:t>Václav			</a:t>
            </a:r>
            <a:r>
              <a:rPr lang="cs-CZ" sz="1600" dirty="0" smtClean="0">
                <a:solidFill>
                  <a:srgbClr val="FF0000"/>
                </a:solidFill>
              </a:rPr>
              <a:t>b</a:t>
            </a:r>
            <a:r>
              <a:rPr lang="cs-CZ" sz="1600" dirty="0">
                <a:solidFill>
                  <a:srgbClr val="FF0000"/>
                </a:solidFill>
              </a:rPr>
              <a:t>) Spytihněv </a:t>
            </a:r>
            <a:r>
              <a:rPr lang="cs-CZ" sz="1600" dirty="0" smtClean="0">
                <a:solidFill>
                  <a:srgbClr val="FF0000"/>
                </a:solidFill>
              </a:rPr>
              <a:t>I.</a:t>
            </a:r>
            <a:r>
              <a:rPr lang="cs-CZ" sz="1600" dirty="0" smtClean="0"/>
              <a:t>	c) </a:t>
            </a:r>
            <a:r>
              <a:rPr lang="cs-CZ" sz="1600" dirty="0"/>
              <a:t>Boleslav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3. Po </a:t>
            </a:r>
            <a:r>
              <a:rPr lang="cs-CZ" sz="1600" b="1" dirty="0"/>
              <a:t>smrti Vratislava I. (921) se ujala vlády </a:t>
            </a:r>
            <a:r>
              <a:rPr lang="cs-CZ" sz="1600" b="1" dirty="0" smtClean="0"/>
              <a:t>za </a:t>
            </a:r>
            <a:r>
              <a:rPr lang="cs-CZ" sz="1600" b="1" dirty="0"/>
              <a:t>syny jejich matka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solidFill>
                  <a:srgbClr val="FF0000"/>
                </a:solidFill>
              </a:rPr>
              <a:t>a) Drahomíra</a:t>
            </a:r>
            <a:r>
              <a:rPr lang="cs-CZ" sz="1600" dirty="0" smtClean="0"/>
              <a:t>		b) Anežka		c) </a:t>
            </a:r>
            <a:r>
              <a:rPr lang="cs-CZ" sz="1600" dirty="0"/>
              <a:t>Ludmila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4. Spor </a:t>
            </a:r>
            <a:r>
              <a:rPr lang="cs-CZ" sz="1600" b="1" dirty="0"/>
              <a:t>mezi Ludmilou a </a:t>
            </a:r>
            <a:r>
              <a:rPr lang="cs-CZ" sz="1600" b="1" dirty="0" smtClean="0"/>
              <a:t>Drahomírou </a:t>
            </a:r>
            <a:r>
              <a:rPr lang="cs-CZ" sz="1600" b="1" dirty="0"/>
              <a:t>skončil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solidFill>
                  <a:srgbClr val="FF0000"/>
                </a:solidFill>
              </a:rPr>
              <a:t>a</a:t>
            </a:r>
            <a:r>
              <a:rPr lang="cs-CZ" sz="1600" dirty="0">
                <a:solidFill>
                  <a:srgbClr val="FF0000"/>
                </a:solidFill>
              </a:rPr>
              <a:t>) zavražděním </a:t>
            </a:r>
            <a:r>
              <a:rPr lang="cs-CZ" sz="1600" dirty="0" smtClean="0">
                <a:solidFill>
                  <a:srgbClr val="FF0000"/>
                </a:solidFill>
              </a:rPr>
              <a:t>Ludmily</a:t>
            </a:r>
            <a:r>
              <a:rPr lang="cs-CZ" sz="1600" dirty="0" smtClean="0"/>
              <a:t>	b</a:t>
            </a:r>
            <a:r>
              <a:rPr lang="cs-CZ" sz="1600" dirty="0"/>
              <a:t>) </a:t>
            </a:r>
            <a:r>
              <a:rPr lang="cs-CZ" sz="1600" dirty="0" smtClean="0"/>
              <a:t>domluvou	c</a:t>
            </a:r>
            <a:r>
              <a:rPr lang="cs-CZ" sz="1600" dirty="0"/>
              <a:t>) zavražděním </a:t>
            </a:r>
            <a:r>
              <a:rPr lang="cs-CZ" sz="1600" dirty="0" smtClean="0"/>
              <a:t>Drahomíry</a:t>
            </a:r>
            <a:endParaRPr lang="cs-CZ" sz="16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5. Kníže </a:t>
            </a:r>
            <a:r>
              <a:rPr lang="cs-CZ" sz="1600" b="1" dirty="0"/>
              <a:t>Václav založil na Pražském </a:t>
            </a:r>
            <a:r>
              <a:rPr lang="cs-CZ" sz="1600" b="1" dirty="0" smtClean="0"/>
              <a:t>hradě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a) </a:t>
            </a:r>
            <a:r>
              <a:rPr lang="cs-CZ" sz="1600" dirty="0"/>
              <a:t>Baziliku sv. </a:t>
            </a:r>
            <a:r>
              <a:rPr lang="cs-CZ" sz="1600" dirty="0" smtClean="0"/>
              <a:t>Jiří		</a:t>
            </a:r>
            <a:r>
              <a:rPr lang="cs-CZ" sz="1600" dirty="0" smtClean="0">
                <a:solidFill>
                  <a:srgbClr val="FF0000"/>
                </a:solidFill>
              </a:rPr>
              <a:t>b) </a:t>
            </a:r>
            <a:r>
              <a:rPr lang="cs-CZ" sz="1600" dirty="0">
                <a:solidFill>
                  <a:srgbClr val="FF0000"/>
                </a:solidFill>
              </a:rPr>
              <a:t>kostel </a:t>
            </a:r>
            <a:r>
              <a:rPr lang="cs-CZ" sz="1600" dirty="0" err="1" smtClean="0">
                <a:solidFill>
                  <a:srgbClr val="FF0000"/>
                </a:solidFill>
              </a:rPr>
              <a:t>sv.Víta</a:t>
            </a:r>
            <a:r>
              <a:rPr lang="cs-CZ" sz="1600" dirty="0"/>
              <a:t>	</a:t>
            </a:r>
            <a:r>
              <a:rPr lang="cs-CZ" sz="1600" dirty="0" smtClean="0"/>
              <a:t>c) </a:t>
            </a:r>
            <a:r>
              <a:rPr lang="cs-CZ" sz="1600" dirty="0"/>
              <a:t>obrazárnu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b="1" dirty="0" smtClean="0"/>
              <a:t>6. Knížete Václava </a:t>
            </a:r>
            <a:r>
              <a:rPr lang="cs-CZ" sz="1600" b="1" dirty="0"/>
              <a:t>nechal </a:t>
            </a:r>
            <a:r>
              <a:rPr lang="cs-CZ" sz="1600" b="1" dirty="0" smtClean="0"/>
              <a:t>zavraždit</a:t>
            </a:r>
            <a:endParaRPr lang="cs-CZ" sz="1600" b="1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 smtClean="0"/>
              <a:t>	</a:t>
            </a:r>
            <a:r>
              <a:rPr lang="cs-CZ" sz="1600" dirty="0" smtClean="0">
                <a:solidFill>
                  <a:srgbClr val="FF0000"/>
                </a:solidFill>
              </a:rPr>
              <a:t>a</a:t>
            </a:r>
            <a:r>
              <a:rPr lang="cs-CZ" sz="1600" dirty="0">
                <a:solidFill>
                  <a:srgbClr val="FF0000"/>
                </a:solidFill>
              </a:rPr>
              <a:t>) Boleslav </a:t>
            </a:r>
            <a:r>
              <a:rPr lang="cs-CZ" sz="1600" dirty="0" smtClean="0">
                <a:solidFill>
                  <a:srgbClr val="FF0000"/>
                </a:solidFill>
              </a:rPr>
              <a:t>I.</a:t>
            </a:r>
            <a:r>
              <a:rPr lang="cs-CZ" sz="1600" dirty="0" smtClean="0"/>
              <a:t>		b</a:t>
            </a:r>
            <a:r>
              <a:rPr lang="cs-CZ" sz="1600" dirty="0"/>
              <a:t>) Boleslav </a:t>
            </a:r>
            <a:r>
              <a:rPr lang="cs-CZ" sz="1600" dirty="0" smtClean="0"/>
              <a:t>II.	c</a:t>
            </a:r>
            <a:r>
              <a:rPr lang="cs-CZ" sz="1600" dirty="0"/>
              <a:t>) </a:t>
            </a:r>
            <a:r>
              <a:rPr lang="cs-CZ" sz="1600" dirty="0" smtClean="0"/>
              <a:t>Bořivoj </a:t>
            </a:r>
            <a:r>
              <a:rPr lang="cs-CZ" sz="1600" dirty="0"/>
              <a:t>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97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přímka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725211360"/>
              </p:ext>
            </p:extLst>
          </p:nvPr>
        </p:nvGraphicFramePr>
        <p:xfrm>
          <a:off x="3124200" y="685800"/>
          <a:ext cx="56388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94" b="3284"/>
          <a:stretch/>
        </p:blipFill>
        <p:spPr bwMode="auto">
          <a:xfrm>
            <a:off x="395536" y="1988840"/>
            <a:ext cx="2394086" cy="4132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9956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Sv. Václav - dětství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arozen kolem roku 907</a:t>
            </a:r>
          </a:p>
          <a:p>
            <a:r>
              <a:rPr lang="cs-CZ" dirty="0"/>
              <a:t>š</a:t>
            </a:r>
            <a:r>
              <a:rPr lang="cs-CZ" dirty="0" smtClean="0"/>
              <a:t>est sourozenců, bratr Boleslav</a:t>
            </a:r>
          </a:p>
          <a:p>
            <a:r>
              <a:rPr lang="cs-CZ" dirty="0" smtClean="0"/>
              <a:t>vychováván babičkou Ludmilou na Budči</a:t>
            </a:r>
          </a:p>
          <a:p>
            <a:r>
              <a:rPr lang="cs-CZ" dirty="0"/>
              <a:t>u</a:t>
            </a:r>
            <a:r>
              <a:rPr lang="cs-CZ" dirty="0" smtClean="0"/>
              <a:t>čitel kněz Učen, vzděláván podle slovanských knih</a:t>
            </a:r>
          </a:p>
          <a:p>
            <a:r>
              <a:rPr lang="cs-CZ" dirty="0" smtClean="0"/>
              <a:t>Václav se stal velmi vzdělaným mužem, pobožným</a:t>
            </a:r>
          </a:p>
          <a:p>
            <a:r>
              <a:rPr lang="cs-CZ" dirty="0"/>
              <a:t>b</a:t>
            </a:r>
            <a:r>
              <a:rPr lang="cs-CZ" dirty="0" smtClean="0"/>
              <a:t>yl vyšší postavy, měl světlé husté vlasy, modré oči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91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vražda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Ludmila se starala o nezletilé děti</a:t>
            </a:r>
          </a:p>
          <a:p>
            <a:r>
              <a:rPr lang="cs-CZ" dirty="0" smtClean="0"/>
              <a:t>Drahomíra vládne zemi za syna Václava</a:t>
            </a:r>
          </a:p>
          <a:p>
            <a:r>
              <a:rPr lang="cs-CZ" dirty="0"/>
              <a:t>m</a:t>
            </a:r>
            <a:r>
              <a:rPr lang="cs-CZ" dirty="0" smtClean="0"/>
              <a:t>ezi ženami rozpory (výchova synů, politická orientace)</a:t>
            </a:r>
          </a:p>
          <a:p>
            <a:r>
              <a:rPr lang="cs-CZ" dirty="0" smtClean="0"/>
              <a:t>Ludmila se stáhne do ústraní na svůj hrad Tetín</a:t>
            </a:r>
          </a:p>
          <a:p>
            <a:r>
              <a:rPr lang="cs-CZ" dirty="0" smtClean="0"/>
              <a:t>Drahomíra poslala na Tetín vikingské nájemné vrahy </a:t>
            </a:r>
            <a:r>
              <a:rPr lang="cs-CZ" dirty="0" err="1" smtClean="0"/>
              <a:t>Tunnu</a:t>
            </a:r>
            <a:r>
              <a:rPr lang="cs-CZ" dirty="0" smtClean="0"/>
              <a:t> a </a:t>
            </a:r>
            <a:r>
              <a:rPr lang="cs-CZ" dirty="0" err="1" smtClean="0"/>
              <a:t>Gomona</a:t>
            </a:r>
            <a:endParaRPr lang="cs-CZ" dirty="0" smtClean="0"/>
          </a:p>
          <a:p>
            <a:r>
              <a:rPr lang="cs-CZ" dirty="0" smtClean="0"/>
              <a:t>15./16.září 921 byla Ludmila uškrcena vlastním závojem</a:t>
            </a:r>
          </a:p>
          <a:p>
            <a:r>
              <a:rPr lang="cs-CZ" dirty="0" smtClean="0"/>
              <a:t>925 převezeny ostatky do kostela </a:t>
            </a:r>
            <a:r>
              <a:rPr lang="cs-CZ" dirty="0" err="1" smtClean="0"/>
              <a:t>sv.Jiří</a:t>
            </a:r>
            <a:r>
              <a:rPr lang="cs-CZ" dirty="0" smtClean="0"/>
              <a:t> na Pražském hradě</a:t>
            </a:r>
          </a:p>
          <a:p>
            <a:r>
              <a:rPr lang="cs-CZ" dirty="0"/>
              <a:t>v</a:t>
            </a:r>
            <a:r>
              <a:rPr lang="cs-CZ" dirty="0" smtClean="0"/>
              <a:t>e 12.století byla prohlášena za svatou a patronkou české země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640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v. Václav - vláda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924 se svatý Václav ujal vlády</a:t>
            </a:r>
          </a:p>
          <a:p>
            <a:r>
              <a:rPr lang="cs-CZ" dirty="0"/>
              <a:t>v</a:t>
            </a:r>
            <a:r>
              <a:rPr lang="cs-CZ" dirty="0" smtClean="0"/>
              <a:t>ládl mírně, byl ovlivněn křesťanstvím</a:t>
            </a:r>
          </a:p>
          <a:p>
            <a:r>
              <a:rPr lang="cs-CZ" dirty="0"/>
              <a:t>n</a:t>
            </a:r>
            <a:r>
              <a:rPr lang="cs-CZ" dirty="0" smtClean="0"/>
              <a:t>echal odstranit šibenice, zmírňoval tresty, omezoval kruté dobové tresty</a:t>
            </a:r>
          </a:p>
          <a:p>
            <a:r>
              <a:rPr lang="cs-CZ" dirty="0" smtClean="0"/>
              <a:t>nechal zakládat vinice</a:t>
            </a:r>
          </a:p>
          <a:p>
            <a:r>
              <a:rPr lang="cs-CZ" dirty="0"/>
              <a:t>n</a:t>
            </a:r>
            <a:r>
              <a:rPr lang="cs-CZ" dirty="0" smtClean="0"/>
              <a:t>echal založit rotundu </a:t>
            </a:r>
            <a:r>
              <a:rPr lang="cs-CZ" dirty="0" err="1" smtClean="0"/>
              <a:t>sv.Víta</a:t>
            </a:r>
            <a:r>
              <a:rPr lang="cs-CZ" dirty="0"/>
              <a:t> </a:t>
            </a:r>
            <a:r>
              <a:rPr lang="cs-CZ" dirty="0" smtClean="0"/>
              <a:t>na Pražském hradě (relikvie – ruka </a:t>
            </a:r>
            <a:r>
              <a:rPr lang="cs-CZ" dirty="0" err="1" smtClean="0"/>
              <a:t>sv.Víta</a:t>
            </a:r>
            <a:r>
              <a:rPr lang="cs-CZ" dirty="0" smtClean="0"/>
              <a:t>)</a:t>
            </a:r>
          </a:p>
          <a:p>
            <a:r>
              <a:rPr lang="cs-CZ" dirty="0"/>
              <a:t>p</a:t>
            </a:r>
            <a:r>
              <a:rPr lang="cs-CZ" dirty="0" smtClean="0"/>
              <a:t>odařilo se mu ubránit samostatnost země před nájezdy Sasů a Bavorů r. 929</a:t>
            </a:r>
          </a:p>
          <a:p>
            <a:r>
              <a:rPr lang="cs-CZ" dirty="0"/>
              <a:t>z</a:t>
            </a:r>
            <a:r>
              <a:rPr lang="cs-CZ" dirty="0" smtClean="0"/>
              <a:t>avázal se platit tribut – mírovou daň (500 hřiven stříbra  120 volů)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63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vražda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Václav měl neshody s bratrem Boleslavem</a:t>
            </a:r>
          </a:p>
          <a:p>
            <a:r>
              <a:rPr lang="cs-CZ" dirty="0" smtClean="0"/>
              <a:t>Boleslav pozval Václava na hostinu na svůj hrad ve Staré Boleslavi</a:t>
            </a:r>
          </a:p>
          <a:p>
            <a:r>
              <a:rPr lang="cs-CZ" dirty="0" smtClean="0"/>
              <a:t>28.září 935 byl zavražděn před vraty kostela Boleslavovými družiníky </a:t>
            </a:r>
            <a:r>
              <a:rPr lang="cs-CZ" dirty="0" err="1" smtClean="0"/>
              <a:t>Tirem</a:t>
            </a:r>
            <a:r>
              <a:rPr lang="cs-CZ" dirty="0" smtClean="0"/>
              <a:t> a </a:t>
            </a:r>
            <a:r>
              <a:rPr lang="cs-CZ" dirty="0" err="1" smtClean="0"/>
              <a:t>Hněvsou</a:t>
            </a:r>
            <a:r>
              <a:rPr lang="cs-CZ" dirty="0" smtClean="0"/>
              <a:t>, kteří ho probodli mečem</a:t>
            </a:r>
          </a:p>
          <a:p>
            <a:r>
              <a:rPr lang="cs-CZ" dirty="0" smtClean="0"/>
              <a:t>Boleslav se stal novým vládcem</a:t>
            </a:r>
          </a:p>
          <a:p>
            <a:r>
              <a:rPr lang="cs-CZ" dirty="0"/>
              <a:t>d</a:t>
            </a:r>
            <a:r>
              <a:rPr lang="cs-CZ" dirty="0" smtClean="0"/>
              <a:t>onucen převézt Václavovy ostatky na Pražský hrad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12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Zavraždění sv. Václava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53" r="9953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Václav se vydal na mši. Před vraty kostela se setkal s bratrem a dochází k hádce, k boji. Václav utíkal, chtěl se schovat, ale dveře byly zamčené. U dveří ho dostihli Boleslavovi družiníci a Václava zabili.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406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1. Jak se jmenoval Václavův dědeček?</a:t>
            </a:r>
          </a:p>
          <a:p>
            <a:pPr marL="0" indent="0">
              <a:buNone/>
            </a:pPr>
            <a:r>
              <a:rPr lang="cs-CZ" sz="1600" dirty="0" smtClean="0"/>
              <a:t>	a) Svatopluk		b) </a:t>
            </a:r>
            <a:r>
              <a:rPr lang="cs-CZ" sz="1600" dirty="0" err="1" smtClean="0"/>
              <a:t>Mnata</a:t>
            </a:r>
            <a:r>
              <a:rPr lang="cs-CZ" sz="1600" dirty="0" smtClean="0"/>
              <a:t>			c) Bořivoj</a:t>
            </a:r>
          </a:p>
          <a:p>
            <a:pPr marL="0" indent="0">
              <a:buNone/>
            </a:pPr>
            <a:r>
              <a:rPr lang="cs-CZ" sz="1600" dirty="0" smtClean="0"/>
              <a:t>2. Jaké náboženství původně vyznávali Bořivoj a Ludmila?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byli pohané		b) křesťanství		c) islám</a:t>
            </a:r>
          </a:p>
          <a:p>
            <a:pPr marL="0" indent="0">
              <a:buNone/>
            </a:pPr>
            <a:r>
              <a:rPr lang="cs-CZ" sz="1600" dirty="0" smtClean="0"/>
              <a:t>3. Kde se nechali pokřtít?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na Velké Moravě		b) v Sasku		c) v Bavorsku</a:t>
            </a:r>
          </a:p>
          <a:p>
            <a:pPr marL="0" indent="0">
              <a:buNone/>
            </a:pPr>
            <a:r>
              <a:rPr lang="cs-CZ" sz="1600" dirty="0" smtClean="0"/>
              <a:t>4. Kněžna Ludmila byla Václavova: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sestra			b) babička		c) manželka</a:t>
            </a:r>
          </a:p>
          <a:p>
            <a:pPr marL="0" indent="0">
              <a:buNone/>
            </a:pPr>
            <a:r>
              <a:rPr lang="cs-CZ" sz="1600" dirty="0" smtClean="0"/>
              <a:t>5. Jak se jmenovalo hradiště, kde původně sídlili Přemyslovci?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Jindřichův Hradec	b) Stará Boleslav		c) Levý Hradec</a:t>
            </a:r>
          </a:p>
          <a:p>
            <a:pPr marL="0" indent="0">
              <a:buNone/>
            </a:pPr>
            <a:r>
              <a:rPr lang="cs-CZ" sz="1600" dirty="0" smtClean="0"/>
              <a:t>6. Václavův mladší bratr se jmenoval: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Vratislav		b) Bolehlav		c) Boleslav</a:t>
            </a:r>
          </a:p>
          <a:p>
            <a:pPr marL="0" indent="0">
              <a:buNone/>
            </a:pPr>
            <a:r>
              <a:rPr lang="cs-CZ" sz="1600" dirty="0" smtClean="0"/>
              <a:t>7. Kdo nechal uškrtit kněžnu Ludmilu?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vnuk Boleslav		b) manžel Bořivoj		c) snacha Drahomíra</a:t>
            </a:r>
          </a:p>
          <a:p>
            <a:pPr marL="0" indent="0">
              <a:buNone/>
            </a:pPr>
            <a:r>
              <a:rPr lang="cs-CZ" sz="1600" dirty="0" smtClean="0"/>
              <a:t>8. Proč dal Boleslav zavraždit bratra Václava?</a:t>
            </a:r>
          </a:p>
          <a:p>
            <a:pPr marL="0" indent="0">
              <a:buNone/>
            </a:pPr>
            <a:r>
              <a:rPr lang="cs-CZ" sz="1600" dirty="0" smtClean="0"/>
              <a:t>	a) toužil po jeho koni	b) kvůli zahraniční politice	c) kvůli vínu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2519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1. Jak se jmenoval Václavův dědeček?</a:t>
            </a:r>
          </a:p>
          <a:p>
            <a:pPr marL="0" indent="0">
              <a:buNone/>
            </a:pPr>
            <a:r>
              <a:rPr lang="cs-CZ" sz="1600" dirty="0" smtClean="0"/>
              <a:t>	a) Svatopluk		b) </a:t>
            </a:r>
            <a:r>
              <a:rPr lang="cs-CZ" sz="1600" dirty="0" err="1" smtClean="0"/>
              <a:t>Mnata</a:t>
            </a:r>
            <a:r>
              <a:rPr lang="cs-CZ" sz="1600" dirty="0" smtClean="0"/>
              <a:t>			</a:t>
            </a:r>
            <a:r>
              <a:rPr lang="cs-CZ" sz="1600" dirty="0" smtClean="0">
                <a:solidFill>
                  <a:srgbClr val="FF0000"/>
                </a:solidFill>
              </a:rPr>
              <a:t>c) Bořivoj</a:t>
            </a:r>
          </a:p>
          <a:p>
            <a:pPr marL="0" indent="0">
              <a:buNone/>
            </a:pPr>
            <a:r>
              <a:rPr lang="cs-CZ" sz="1600" dirty="0" smtClean="0"/>
              <a:t>2. Jaké náboženství původně vyznávali Bořivoj a Ludmila?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>
                <a:solidFill>
                  <a:srgbClr val="FF0000"/>
                </a:solidFill>
              </a:rPr>
              <a:t>a) byli pohané</a:t>
            </a:r>
            <a:r>
              <a:rPr lang="cs-CZ" sz="1600" dirty="0" smtClean="0"/>
              <a:t>		b) křesťanství		c) islám</a:t>
            </a:r>
          </a:p>
          <a:p>
            <a:pPr marL="0" indent="0">
              <a:buNone/>
            </a:pPr>
            <a:r>
              <a:rPr lang="cs-CZ" sz="1600" dirty="0" smtClean="0"/>
              <a:t>3. Kde se nechali pokřtít?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>
                <a:solidFill>
                  <a:srgbClr val="FF0000"/>
                </a:solidFill>
              </a:rPr>
              <a:t>a) na Velké Moravě</a:t>
            </a:r>
            <a:r>
              <a:rPr lang="cs-CZ" sz="1600" dirty="0" smtClean="0"/>
              <a:t>		b) v Sasku		c) v Bavorsku</a:t>
            </a:r>
          </a:p>
          <a:p>
            <a:pPr marL="0" indent="0">
              <a:buNone/>
            </a:pPr>
            <a:r>
              <a:rPr lang="cs-CZ" sz="1600" dirty="0" smtClean="0"/>
              <a:t>4. Kněžna Ludmila byla Václavova: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sestra			</a:t>
            </a:r>
            <a:r>
              <a:rPr lang="cs-CZ" sz="1600" dirty="0" smtClean="0">
                <a:solidFill>
                  <a:srgbClr val="FF0000"/>
                </a:solidFill>
              </a:rPr>
              <a:t>b) babička</a:t>
            </a:r>
            <a:r>
              <a:rPr lang="cs-CZ" sz="1600" dirty="0" smtClean="0"/>
              <a:t>		c) manželka</a:t>
            </a:r>
          </a:p>
          <a:p>
            <a:pPr marL="0" indent="0">
              <a:buNone/>
            </a:pPr>
            <a:r>
              <a:rPr lang="cs-CZ" sz="1600" dirty="0" smtClean="0"/>
              <a:t>5. Jak se jmenovalo hradiště, kde původně sídlili Přemyslovci?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Jindřichův Hradec	b) Stará Boleslav		</a:t>
            </a:r>
            <a:r>
              <a:rPr lang="cs-CZ" sz="1600" dirty="0" smtClean="0">
                <a:solidFill>
                  <a:srgbClr val="FF0000"/>
                </a:solidFill>
              </a:rPr>
              <a:t>c) Levý Hradec</a:t>
            </a:r>
          </a:p>
          <a:p>
            <a:pPr marL="0" indent="0">
              <a:buNone/>
            </a:pPr>
            <a:r>
              <a:rPr lang="cs-CZ" sz="1600" dirty="0" smtClean="0"/>
              <a:t>6. Václavův mladší bratr se jmenoval: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Vratislav		b) Bolehlav		</a:t>
            </a:r>
            <a:r>
              <a:rPr lang="cs-CZ" sz="1600" dirty="0" smtClean="0">
                <a:solidFill>
                  <a:srgbClr val="FF0000"/>
                </a:solidFill>
              </a:rPr>
              <a:t>c) Boleslav</a:t>
            </a:r>
          </a:p>
          <a:p>
            <a:pPr marL="0" indent="0">
              <a:buNone/>
            </a:pPr>
            <a:r>
              <a:rPr lang="cs-CZ" sz="1600" dirty="0" smtClean="0"/>
              <a:t>7. Kdo nechal uškrtit kněžnu Ludmilu?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a) vnuk Boleslav		b) manžel Bořivoj		</a:t>
            </a:r>
            <a:r>
              <a:rPr lang="cs-CZ" sz="1600" dirty="0" smtClean="0">
                <a:solidFill>
                  <a:srgbClr val="FF0000"/>
                </a:solidFill>
              </a:rPr>
              <a:t>c) snacha Drahomíra</a:t>
            </a:r>
          </a:p>
          <a:p>
            <a:pPr marL="0" indent="0">
              <a:buNone/>
            </a:pPr>
            <a:r>
              <a:rPr lang="cs-CZ" sz="1600" dirty="0" smtClean="0"/>
              <a:t>8. Proč dal Boleslav zavraždit bratra Václava?</a:t>
            </a:r>
          </a:p>
          <a:p>
            <a:pPr marL="0" indent="0">
              <a:buNone/>
            </a:pPr>
            <a:r>
              <a:rPr lang="cs-CZ" sz="1600" dirty="0" smtClean="0"/>
              <a:t>	a) toužil po jeho koni	</a:t>
            </a:r>
            <a:r>
              <a:rPr lang="cs-CZ" sz="1600" dirty="0" smtClean="0">
                <a:solidFill>
                  <a:srgbClr val="FF0000"/>
                </a:solidFill>
              </a:rPr>
              <a:t>b) kvůli zahraniční politice</a:t>
            </a:r>
            <a:r>
              <a:rPr lang="cs-CZ" sz="1600" dirty="0" smtClean="0"/>
              <a:t>	c) kvůli vínu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90752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Ilustrace – volné dílo, </a:t>
            </a:r>
            <a:r>
              <a:rPr lang="cs-CZ" sz="1600" dirty="0"/>
              <a:t>dostupné </a:t>
            </a:r>
            <a:r>
              <a:rPr lang="cs-CZ" sz="1600" dirty="0" smtClean="0"/>
              <a:t>z: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cs.wikipedia.org/wiki/Soubor:Zab%C3%B3jstwo_Wac%C5%82awa.JPG</a:t>
            </a:r>
            <a:r>
              <a:rPr lang="en-US" sz="1600" dirty="0" smtClean="0"/>
              <a:t>&gt;</a:t>
            </a:r>
            <a:endParaRPr lang="cs-CZ" sz="1600" dirty="0" smtClean="0"/>
          </a:p>
          <a:p>
            <a:r>
              <a:rPr lang="cs-CZ" sz="1600" dirty="0" smtClean="0"/>
              <a:t>TOSOVSKY, </a:t>
            </a:r>
            <a:r>
              <a:rPr lang="cs-CZ" sz="1600" dirty="0" err="1" smtClean="0"/>
              <a:t>Ales</a:t>
            </a:r>
            <a:r>
              <a:rPr lang="cs-CZ" sz="1600" dirty="0" smtClean="0"/>
              <a:t>. </a:t>
            </a:r>
            <a:r>
              <a:rPr lang="cs-CZ" sz="1600" i="1" dirty="0"/>
              <a:t>Http://cs.wikipedia.org</a:t>
            </a:r>
            <a:r>
              <a:rPr lang="cs-CZ" sz="1600" dirty="0"/>
              <a:t> [online]. 20. 9. 2006, </a:t>
            </a:r>
            <a:r>
              <a:rPr lang="cs-CZ" sz="1600" dirty="0" smtClean="0"/>
              <a:t>11:14 </a:t>
            </a:r>
            <a:r>
              <a:rPr lang="cs-CZ" sz="1600" dirty="0"/>
              <a:t>[cit. </a:t>
            </a:r>
            <a:r>
              <a:rPr lang="cs-CZ" sz="1600" dirty="0" smtClean="0"/>
              <a:t>2011-11-06]. </a:t>
            </a:r>
            <a:r>
              <a:rPr lang="cs-CZ" sz="1600" dirty="0" err="1" smtClean="0"/>
              <a:t>File</a:t>
            </a:r>
            <a:r>
              <a:rPr lang="en-US" sz="1600" dirty="0" smtClean="0"/>
              <a:t>:Wenceslaus </a:t>
            </a:r>
            <a:r>
              <a:rPr lang="en-US" sz="1600" dirty="0"/>
              <a:t>I Duke of Bohemia equestrian statue in Prague </a:t>
            </a:r>
            <a:r>
              <a:rPr lang="en-US" sz="1600" dirty="0" smtClean="0"/>
              <a:t>1.jpg</a:t>
            </a:r>
            <a:r>
              <a:rPr lang="cs-CZ" sz="1600" dirty="0" smtClean="0"/>
              <a:t>. </a:t>
            </a:r>
            <a:r>
              <a:rPr lang="cs-CZ" sz="1600" dirty="0"/>
              <a:t>Dostupné z WWW</a:t>
            </a:r>
            <a:r>
              <a:rPr lang="cs-CZ" sz="1600" dirty="0" smtClean="0"/>
              <a:t>:</a:t>
            </a:r>
            <a:r>
              <a:rPr lang="cs-CZ" sz="1600" dirty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cs.wikipedia.org/wiki/Soubor:Wenceslaus_I_Duke_of_Bohemia_equestrian_statue_in_Prague_1.jpg&gt;.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93494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200</TotalTime>
  <Words>576</Words>
  <Application>Microsoft Office PowerPoint</Application>
  <PresentationFormat>Předvádění na obrazovce (4:3)</PresentationFormat>
  <Paragraphs>136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Prezentace aplikace PowerPoint</vt:lpstr>
      <vt:lpstr>anotace</vt:lpstr>
      <vt:lpstr>sv.  VÁCLAV</vt:lpstr>
      <vt:lpstr>Rodokmen – první Přemyslovci</vt:lpstr>
      <vt:lpstr>TEST č.1</vt:lpstr>
      <vt:lpstr>TEST č.1</vt:lpstr>
      <vt:lpstr>Časová přímka</vt:lpstr>
      <vt:lpstr>Sv. Václav - dětství</vt:lpstr>
      <vt:lpstr>První vražda</vt:lpstr>
      <vt:lpstr>sv. Václav - vláda</vt:lpstr>
      <vt:lpstr>Druhá vražda</vt:lpstr>
      <vt:lpstr>Zavraždění sv. Václava</vt:lpstr>
      <vt:lpstr>TEST č.2</vt:lpstr>
      <vt:lpstr>TEST č.2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40</cp:revision>
  <dcterms:created xsi:type="dcterms:W3CDTF">2011-11-06T13:01:57Z</dcterms:created>
  <dcterms:modified xsi:type="dcterms:W3CDTF">2011-11-07T22:48:10Z</dcterms:modified>
</cp:coreProperties>
</file>