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3" r:id="rId3"/>
    <p:sldId id="274" r:id="rId4"/>
    <p:sldId id="258" r:id="rId5"/>
    <p:sldId id="259" r:id="rId6"/>
    <p:sldId id="284" r:id="rId7"/>
    <p:sldId id="290" r:id="rId8"/>
    <p:sldId id="296" r:id="rId9"/>
    <p:sldId id="297" r:id="rId10"/>
    <p:sldId id="285" r:id="rId11"/>
    <p:sldId id="298" r:id="rId12"/>
    <p:sldId id="286" r:id="rId13"/>
    <p:sldId id="299" r:id="rId14"/>
    <p:sldId id="287" r:id="rId15"/>
    <p:sldId id="270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FF00"/>
    <a:srgbClr val="FFFF66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FF9606-120C-44B8-AFAB-AA53388D5561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D87D9-DDCF-4D67-AEA0-E2BA72C27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302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FD87D9-DDCF-4D67-AEA0-E2BA72C279D4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1">
              <a:srgbClr val="B43E85"/>
            </a:gs>
            <a:gs pos="82001">
              <a:srgbClr val="B43E85"/>
            </a:gs>
            <a:gs pos="82001">
              <a:srgbClr val="B43E85"/>
            </a:gs>
            <a:gs pos="82001">
              <a:srgbClr val="B43E85"/>
            </a:gs>
            <a:gs pos="82001">
              <a:srgbClr val="FFFF66"/>
            </a:gs>
            <a:gs pos="100000">
              <a:srgbClr val="F8B04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harlottechocolate.blog.cz/1204/kure-ma-narozeniny" TargetMode="External"/><Relationship Id="rId13" Type="http://schemas.openxmlformats.org/officeDocument/2006/relationships/hyperlink" Target="http://www.biolib.cz/cz/taxonimage/id29594/" TargetMode="External"/><Relationship Id="rId3" Type="http://schemas.openxmlformats.org/officeDocument/2006/relationships/hyperlink" Target="http://hadesovopodsveti.blog.cz/en/1002/kur-domaci" TargetMode="External"/><Relationship Id="rId7" Type="http://schemas.openxmlformats.org/officeDocument/2006/relationships/hyperlink" Target="http://www.hen.com/" TargetMode="External"/><Relationship Id="rId12" Type="http://schemas.openxmlformats.org/officeDocument/2006/relationships/hyperlink" Target="http://ptaci.naturess.net/fotka-ptaci-kur_domaci_(gallus_gallus_f._domestica)-9306?others" TargetMode="External"/><Relationship Id="rId2" Type="http://schemas.openxmlformats.org/officeDocument/2006/relationships/hyperlink" Target="http://masek.fotostranky.net/zvirata/displayimage.php?album=10&amp;pos=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oulcuvdvur.cz/173-seznam-zvirat/1842-ceska-zlata-kropenka-kohout-artus" TargetMode="External"/><Relationship Id="rId11" Type="http://schemas.openxmlformats.org/officeDocument/2006/relationships/hyperlink" Target="http://www.biolib.cz/cz/imageset/id5/" TargetMode="External"/><Relationship Id="rId5" Type="http://schemas.openxmlformats.org/officeDocument/2006/relationships/hyperlink" Target="http://jointies.blog.cz/0802/zatisi" TargetMode="External"/><Relationship Id="rId15" Type="http://schemas.openxmlformats.org/officeDocument/2006/relationships/hyperlink" Target="http://www.autonalepky.cz/detail-produktu/stopa-vrany-1-802978.html" TargetMode="External"/><Relationship Id="rId10" Type="http://schemas.openxmlformats.org/officeDocument/2006/relationships/hyperlink" Target="http://www.coop.cz/magazin/1_2009/vejce.html" TargetMode="External"/><Relationship Id="rId4" Type="http://schemas.openxmlformats.org/officeDocument/2006/relationships/hyperlink" Target="http://fotoatlaspr.zs-sychrov6.sweb.cz/kur-domaci.html" TargetMode="External"/><Relationship Id="rId9" Type="http://schemas.openxmlformats.org/officeDocument/2006/relationships/hyperlink" Target="http://www.topzine.cz/slozeni-vejce-mame-se-ho-bat" TargetMode="External"/><Relationship Id="rId14" Type="http://schemas.openxmlformats.org/officeDocument/2006/relationships/hyperlink" Target="http://zvireci-forum.webnode.cz/ptaci/domaci-zvirata/kur-domac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752528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KUR DOMÁCÍ</a:t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323" y="224830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25956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2/24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94094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</a:t>
            </a:r>
            <a:r>
              <a:rPr lang="cs-CZ" sz="1400" dirty="0" smtClean="0">
                <a:latin typeface="Arial - 18"/>
              </a:rPr>
              <a:t>: 28. 1.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19.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Kur domácí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živočich, obratlovec, pták, peří, lalok, hřeben, vejce, všežravec, zobák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VY_52_INOVACE_2/24_Kur domácí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4.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těla živočichů, v neposlední řadě též způsob života jednotlivých druhů.</a:t>
            </a:r>
          </a:p>
          <a:p>
            <a:r>
              <a:rPr lang="cs-CZ" sz="2800" dirty="0" smtClean="0"/>
              <a:t>Následující stránky jsou věnovány nauce o kuru domácím.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Přemýšlej …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611560" y="1484784"/>
            <a:ext cx="8075240" cy="4641379"/>
          </a:xfrm>
        </p:spPr>
        <p:txBody>
          <a:bodyPr>
            <a:normAutofit/>
          </a:bodyPr>
          <a:lstStyle/>
          <a:p>
            <a:r>
              <a:rPr lang="cs-CZ" dirty="0" smtClean="0"/>
              <a:t>Jak se obecně nazývá </a:t>
            </a:r>
            <a:r>
              <a:rPr lang="cs-CZ" b="1" dirty="0" smtClean="0"/>
              <a:t>kur domácí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					         </a:t>
            </a:r>
            <a:r>
              <a:rPr lang="cs-CZ" dirty="0" smtClean="0">
                <a:solidFill>
                  <a:srgbClr val="FFFF00"/>
                </a:solidFill>
              </a:rPr>
              <a:t>     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580526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masek.fotostranky.net/zvirata/albums/zvirata/domaci_zvirata/05_06485_kur_slep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204864"/>
            <a:ext cx="6457950" cy="430530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452320" y="25649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Kur domácí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>
              <a:solidFill>
                <a:srgbClr val="002060"/>
              </a:solidFill>
            </a:endParaRP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Proč je to užitečné                                     domácí zvíře?</a:t>
            </a:r>
            <a:r>
              <a:rPr lang="cs-CZ" b="1" dirty="0" smtClean="0"/>
              <a:t> 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Picture 2" descr="http://nd03.jxs.cz/044/547/d7ba3e68f1_61547810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340768"/>
            <a:ext cx="3914775" cy="50958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452320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Tělo kura domácího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http://fotoatlaspr.zs-sychrov6.sweb.cz/slepice3-pop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484784"/>
            <a:ext cx="5600700" cy="497205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24328" y="60212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KOSTRA slepice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1268" name="Picture 4" descr="http://nd01.jxs.cz/295/531/1f74dfb941_22233003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196752"/>
            <a:ext cx="3960440" cy="528388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940152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Kur domácí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b="1" dirty="0" smtClean="0"/>
              <a:t>OBRATLOVEC</a:t>
            </a:r>
          </a:p>
          <a:p>
            <a:r>
              <a:rPr lang="cs-CZ" dirty="0" smtClean="0"/>
              <a:t>Je to </a:t>
            </a:r>
            <a:r>
              <a:rPr lang="cs-CZ" b="1" dirty="0" smtClean="0"/>
              <a:t>PTÁK</a:t>
            </a:r>
          </a:p>
          <a:p>
            <a:r>
              <a:rPr lang="cs-CZ" dirty="0" smtClean="0"/>
              <a:t>Ne těle má </a:t>
            </a:r>
            <a:r>
              <a:rPr lang="cs-CZ" b="1" dirty="0" smtClean="0"/>
              <a:t>PEŘÍ</a:t>
            </a:r>
          </a:p>
          <a:p>
            <a:endParaRPr lang="cs-CZ" b="1" dirty="0" smtClean="0"/>
          </a:p>
          <a:p>
            <a:r>
              <a:rPr lang="cs-CZ" u="sng" dirty="0" smtClean="0"/>
              <a:t>Samec</a:t>
            </a:r>
            <a:r>
              <a:rPr lang="cs-CZ" dirty="0" smtClean="0"/>
              <a:t> je </a:t>
            </a:r>
            <a:r>
              <a:rPr lang="cs-CZ" b="1" dirty="0" smtClean="0"/>
              <a:t>KOHOUT</a:t>
            </a:r>
          </a:p>
          <a:p>
            <a:r>
              <a:rPr lang="cs-CZ" u="sng" dirty="0" smtClean="0"/>
              <a:t>Samice</a:t>
            </a:r>
            <a:r>
              <a:rPr lang="cs-CZ" dirty="0" smtClean="0"/>
              <a:t> je </a:t>
            </a:r>
            <a:r>
              <a:rPr lang="cs-CZ" b="1" dirty="0" smtClean="0"/>
              <a:t>SLEPICE</a:t>
            </a:r>
          </a:p>
          <a:p>
            <a:r>
              <a:rPr lang="cs-CZ" u="sng" dirty="0" smtClean="0"/>
              <a:t>Mládě</a:t>
            </a:r>
            <a:r>
              <a:rPr lang="cs-CZ" dirty="0" smtClean="0"/>
              <a:t> je </a:t>
            </a:r>
            <a:r>
              <a:rPr lang="cs-CZ" b="1" dirty="0" smtClean="0"/>
              <a:t>KUŘE</a:t>
            </a:r>
            <a:endParaRPr lang="cs-CZ" b="1" dirty="0"/>
          </a:p>
        </p:txBody>
      </p:sp>
      <p:pic>
        <p:nvPicPr>
          <p:cNvPr id="10242" name="Picture 2" descr="http://www.toulcuvdvur.cz/images/adopce/kohout_ceska_Art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268760"/>
            <a:ext cx="4552950" cy="50958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99992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  <p:pic>
        <p:nvPicPr>
          <p:cNvPr id="9218" name="Picture 2" descr="http://www.hen.com/h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5514975" cy="504825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1560" y="49411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9220" name="Picture 4" descr="http://nd05.jxs.cz/047/844/dd7f6f8202_84742437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8820" y="3140968"/>
            <a:ext cx="4209068" cy="350254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388424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Slepice snáší ……..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 descr="http://www.topzine.cz/wp-content/uploads/2010/05/perexvejc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5400675" cy="304800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95536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8196" name="Picture 4" descr="http://www.coop.cz/magazin/1_2009/img/vejce_rozkra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772816"/>
            <a:ext cx="4077801" cy="295232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532440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Z vejce se vyklube?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7170" name="Picture 2" descr="http://www.biolib.cz/IMG/GAL/2826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12776"/>
            <a:ext cx="6578708" cy="504056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164288" y="1628800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292080" y="6021288"/>
            <a:ext cx="316835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KUŘE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3794" name="Picture 2" descr="http://www.naturess.net/fotky/ptaci/IMG_20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556792"/>
            <a:ext cx="5715000" cy="381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948264" y="191683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Kur domácí  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je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u="sng" dirty="0" smtClean="0">
                <a:solidFill>
                  <a:srgbClr val="FF0000"/>
                </a:solidFill>
              </a:rPr>
              <a:t>VŠEŽRAVEC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algn="r">
              <a:buNone/>
            </a:pPr>
            <a:r>
              <a:rPr lang="cs-CZ" sz="2400" dirty="0" smtClean="0"/>
              <a:t>                                                                                          </a:t>
            </a:r>
            <a:endParaRPr lang="cs-CZ" sz="2400" b="1" dirty="0" smtClean="0"/>
          </a:p>
        </p:txBody>
      </p:sp>
      <p:pic>
        <p:nvPicPr>
          <p:cNvPr id="4" name="Picture 2" descr="http://www.biolib.cz/IMG/GAL/295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348880"/>
            <a:ext cx="6467475" cy="429577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316416" y="6165304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119675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HŘEBEN</a:t>
            </a:r>
            <a:endParaRPr lang="cs-CZ" b="1" dirty="0"/>
          </a:p>
        </p:txBody>
      </p:sp>
      <p:cxnSp>
        <p:nvCxnSpPr>
          <p:cNvPr id="14" name="Přímá spojovací šipka 13"/>
          <p:cNvCxnSpPr/>
          <p:nvPr/>
        </p:nvCxnSpPr>
        <p:spPr>
          <a:xfrm flipH="1">
            <a:off x="5292080" y="1628800"/>
            <a:ext cx="1296144" cy="1584176"/>
          </a:xfrm>
          <a:prstGeom prst="straightConnector1">
            <a:avLst/>
          </a:prstGeom>
          <a:ln w="38100">
            <a:solidFill>
              <a:srgbClr val="66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27584" y="3861048"/>
            <a:ext cx="841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ZOBÁK</a:t>
            </a:r>
            <a:endParaRPr lang="cs-CZ" b="1" dirty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475656" y="4293096"/>
            <a:ext cx="2304256" cy="792088"/>
          </a:xfrm>
          <a:prstGeom prst="straightConnector1">
            <a:avLst/>
          </a:prstGeom>
          <a:ln w="38100">
            <a:solidFill>
              <a:srgbClr val="66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812360" y="1988840"/>
            <a:ext cx="612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OKO</a:t>
            </a:r>
            <a:endParaRPr lang="cs-CZ" b="1" dirty="0"/>
          </a:p>
        </p:txBody>
      </p:sp>
      <p:cxnSp>
        <p:nvCxnSpPr>
          <p:cNvPr id="20" name="Přímá spojovací šipka 19"/>
          <p:cNvCxnSpPr/>
          <p:nvPr/>
        </p:nvCxnSpPr>
        <p:spPr>
          <a:xfrm flipH="1">
            <a:off x="5652120" y="2492896"/>
            <a:ext cx="2232248" cy="1944216"/>
          </a:xfrm>
          <a:prstGeom prst="straightConnector1">
            <a:avLst/>
          </a:prstGeom>
          <a:ln w="38100">
            <a:solidFill>
              <a:srgbClr val="66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11560" y="5805264"/>
            <a:ext cx="918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LALOKY</a:t>
            </a:r>
            <a:endParaRPr lang="cs-CZ" b="1" dirty="0"/>
          </a:p>
        </p:txBody>
      </p:sp>
      <p:cxnSp>
        <p:nvCxnSpPr>
          <p:cNvPr id="23" name="Přímá spojovací šipka 22"/>
          <p:cNvCxnSpPr/>
          <p:nvPr/>
        </p:nvCxnSpPr>
        <p:spPr>
          <a:xfrm flipV="1">
            <a:off x="1619672" y="5733256"/>
            <a:ext cx="3312368" cy="288032"/>
          </a:xfrm>
          <a:prstGeom prst="straightConnector1">
            <a:avLst/>
          </a:prstGeom>
          <a:ln w="38100">
            <a:solidFill>
              <a:srgbClr val="66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PŘEMÝŠLEJ </a:t>
            </a:r>
            <a:r>
              <a:rPr lang="cs-CZ" b="1" dirty="0" smtClean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Čím se živí kur domácí?</a:t>
            </a:r>
          </a:p>
          <a:p>
            <a:endParaRPr lang="cs-CZ" dirty="0" smtClean="0"/>
          </a:p>
          <a:p>
            <a:r>
              <a:rPr lang="cs-CZ" dirty="0" smtClean="0"/>
              <a:t>Je kur domácí - </a:t>
            </a:r>
            <a:r>
              <a:rPr lang="cs-CZ" dirty="0" err="1" smtClean="0"/>
              <a:t>domácí</a:t>
            </a:r>
            <a:r>
              <a:rPr lang="cs-CZ" dirty="0" smtClean="0"/>
              <a:t> mazlíček?</a:t>
            </a:r>
          </a:p>
          <a:p>
            <a:endParaRPr lang="cs-CZ" dirty="0" smtClean="0"/>
          </a:p>
          <a:p>
            <a:r>
              <a:rPr lang="cs-CZ" dirty="0" smtClean="0"/>
              <a:t>Jak se nazývá slepičí domeček?</a:t>
            </a:r>
          </a:p>
          <a:p>
            <a:endParaRPr lang="cs-CZ" dirty="0" smtClean="0"/>
          </a:p>
          <a:p>
            <a:r>
              <a:rPr lang="cs-CZ" dirty="0" smtClean="0"/>
              <a:t>Jaké barvy mohou mít slepice?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" descr="http://files.zvireci-forum.webnode.cz/200000115-a3745a46e8/slep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4139952" cy="274980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059832" y="2606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2052" name="Picture 4" descr="http://www.autonalepky.cz/data/shared/files/products/802978/crow_track-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924944"/>
            <a:ext cx="2022447" cy="329185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388424" y="5805264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http://masek.</a:t>
            </a:r>
            <a:r>
              <a:rPr lang="cs-CZ" sz="1600" dirty="0" err="1" smtClean="0">
                <a:hlinkClick r:id="rId2"/>
              </a:rPr>
              <a:t>fotostranky.net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zvirata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displayimage.php</a:t>
            </a:r>
            <a:r>
              <a:rPr lang="cs-CZ" sz="1600" dirty="0" smtClean="0">
                <a:hlinkClick r:id="rId2"/>
              </a:rPr>
              <a:t>?album=10&amp;</a:t>
            </a:r>
            <a:r>
              <a:rPr lang="cs-CZ" sz="1600" dirty="0" err="1" smtClean="0">
                <a:hlinkClick r:id="rId2"/>
              </a:rPr>
              <a:t>pos</a:t>
            </a:r>
            <a:r>
              <a:rPr lang="cs-CZ" sz="1600" dirty="0" smtClean="0">
                <a:hlinkClick r:id="rId2"/>
              </a:rPr>
              <a:t>=7</a:t>
            </a:r>
            <a:r>
              <a:rPr lang="cs-CZ" sz="1600" dirty="0" smtClean="0"/>
              <a:t>  (19. 1. 2013)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http://hadesovopodsveti.blog.cz/en/1002/kur-domaci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http://fotoatlaspr.zs-sychrov6.sweb.cz/kur-domaci.html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http://jointies.blog.cz/0802/zatisi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toulcuvdvur.cz</a:t>
            </a:r>
            <a:r>
              <a:rPr lang="cs-CZ" sz="1600" dirty="0" smtClean="0">
                <a:hlinkClick r:id="rId6"/>
              </a:rPr>
              <a:t>/173-seznam-</a:t>
            </a:r>
            <a:r>
              <a:rPr lang="cs-CZ" sz="1600" dirty="0" err="1" smtClean="0">
                <a:hlinkClick r:id="rId6"/>
              </a:rPr>
              <a:t>zvirat</a:t>
            </a:r>
            <a:r>
              <a:rPr lang="cs-CZ" sz="1600" dirty="0" smtClean="0">
                <a:hlinkClick r:id="rId6"/>
              </a:rPr>
              <a:t>/1842-</a:t>
            </a:r>
            <a:r>
              <a:rPr lang="cs-CZ" sz="1600" dirty="0" err="1" smtClean="0">
                <a:hlinkClick r:id="rId6"/>
              </a:rPr>
              <a:t>ceska</a:t>
            </a:r>
            <a:r>
              <a:rPr lang="cs-CZ" sz="1600" dirty="0" smtClean="0">
                <a:hlinkClick r:id="rId6"/>
              </a:rPr>
              <a:t>-zlata-kropenka-kohout-</a:t>
            </a:r>
            <a:r>
              <a:rPr lang="cs-CZ" sz="1600" dirty="0" err="1" smtClean="0">
                <a:hlinkClick r:id="rId6"/>
              </a:rPr>
              <a:t>artus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7"/>
              </a:rPr>
              <a:t>http://www.hen.</a:t>
            </a:r>
            <a:r>
              <a:rPr lang="cs-CZ" sz="1600" dirty="0" err="1" smtClean="0">
                <a:hlinkClick r:id="rId7"/>
              </a:rPr>
              <a:t>com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8"/>
              </a:rPr>
              <a:t>http://charlottechocolate.blog.cz/1204/kure-ma-narozeniny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topzine.cz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slozeni</a:t>
            </a:r>
            <a:r>
              <a:rPr lang="cs-CZ" sz="1600" dirty="0" smtClean="0">
                <a:hlinkClick r:id="rId9"/>
              </a:rPr>
              <a:t>-vejce-</a:t>
            </a:r>
            <a:r>
              <a:rPr lang="cs-CZ" sz="1600" dirty="0" err="1" smtClean="0">
                <a:hlinkClick r:id="rId9"/>
              </a:rPr>
              <a:t>mame</a:t>
            </a:r>
            <a:r>
              <a:rPr lang="cs-CZ" sz="1600" dirty="0" smtClean="0">
                <a:hlinkClick r:id="rId9"/>
              </a:rPr>
              <a:t>-se-ho-</a:t>
            </a:r>
            <a:r>
              <a:rPr lang="cs-CZ" sz="1600" dirty="0" err="1" smtClean="0">
                <a:hlinkClick r:id="rId9"/>
              </a:rPr>
              <a:t>bat</a:t>
            </a:r>
            <a:r>
              <a:rPr lang="cs-CZ" sz="1600" dirty="0" smtClean="0"/>
              <a:t> (19. 1. 2013) 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coop.cz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magazin</a:t>
            </a:r>
            <a:r>
              <a:rPr lang="cs-CZ" sz="1600" dirty="0" smtClean="0">
                <a:hlinkClick r:id="rId10"/>
              </a:rPr>
              <a:t>/1_2009/vejce.</a:t>
            </a:r>
            <a:r>
              <a:rPr lang="cs-CZ" sz="1600" dirty="0" err="1" smtClean="0">
                <a:hlinkClick r:id="rId10"/>
              </a:rPr>
              <a:t>html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biolib.cz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cz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imageset</a:t>
            </a:r>
            <a:r>
              <a:rPr lang="cs-CZ" sz="1600" dirty="0" smtClean="0">
                <a:hlinkClick r:id="rId11"/>
              </a:rPr>
              <a:t>/id5/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12"/>
              </a:rPr>
              <a:t>http://ptaci.naturess.net/fotka-ptaci-kur_domaci_%28gallus_gallus_f._domestica%29-9306?others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12) </a:t>
            </a:r>
            <a:r>
              <a:rPr lang="cs-CZ" sz="1600" dirty="0" smtClean="0">
                <a:hlinkClick r:id="rId13"/>
              </a:rPr>
              <a:t>http://www.</a:t>
            </a:r>
            <a:r>
              <a:rPr lang="cs-CZ" sz="1600" dirty="0" err="1" smtClean="0">
                <a:hlinkClick r:id="rId13"/>
              </a:rPr>
              <a:t>biolib.cz</a:t>
            </a:r>
            <a:r>
              <a:rPr lang="cs-CZ" sz="1600" dirty="0" smtClean="0">
                <a:hlinkClick r:id="rId13"/>
              </a:rPr>
              <a:t>/</a:t>
            </a:r>
            <a:r>
              <a:rPr lang="cs-CZ" sz="1600" dirty="0" err="1" smtClean="0">
                <a:hlinkClick r:id="rId13"/>
              </a:rPr>
              <a:t>cz</a:t>
            </a:r>
            <a:r>
              <a:rPr lang="cs-CZ" sz="1600" dirty="0" smtClean="0">
                <a:hlinkClick r:id="rId13"/>
              </a:rPr>
              <a:t>/</a:t>
            </a:r>
            <a:r>
              <a:rPr lang="cs-CZ" sz="1600" dirty="0" err="1" smtClean="0">
                <a:hlinkClick r:id="rId13"/>
              </a:rPr>
              <a:t>taxonimage</a:t>
            </a:r>
            <a:r>
              <a:rPr lang="cs-CZ" sz="1600" dirty="0" smtClean="0">
                <a:hlinkClick r:id="rId13"/>
              </a:rPr>
              <a:t>/id29594/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13) </a:t>
            </a:r>
            <a:r>
              <a:rPr lang="cs-CZ" sz="1600" dirty="0" smtClean="0">
                <a:hlinkClick r:id="rId14"/>
              </a:rPr>
              <a:t>http://zvireci-forum.webnode.cz/ptaci/domaci-zvirata/kur-domaci/</a:t>
            </a:r>
            <a:r>
              <a:rPr lang="cs-CZ" sz="1600" dirty="0" smtClean="0"/>
              <a:t> (19. 1. 2013)</a:t>
            </a:r>
          </a:p>
          <a:p>
            <a:r>
              <a:rPr lang="cs-CZ" sz="1600" dirty="0" smtClean="0"/>
              <a:t>14) </a:t>
            </a:r>
            <a:r>
              <a:rPr lang="cs-CZ" sz="1600" dirty="0" smtClean="0">
                <a:hlinkClick r:id="rId15"/>
              </a:rPr>
              <a:t>http://www.</a:t>
            </a:r>
            <a:r>
              <a:rPr lang="cs-CZ" sz="1600" dirty="0" err="1" smtClean="0">
                <a:hlinkClick r:id="rId15"/>
              </a:rPr>
              <a:t>autonalepky.cz</a:t>
            </a:r>
            <a:r>
              <a:rPr lang="cs-CZ" sz="1600" dirty="0" smtClean="0">
                <a:hlinkClick r:id="rId15"/>
              </a:rPr>
              <a:t>/detail-produktu/stopa-</a:t>
            </a:r>
            <a:r>
              <a:rPr lang="cs-CZ" sz="1600" dirty="0" err="1" smtClean="0">
                <a:hlinkClick r:id="rId15"/>
              </a:rPr>
              <a:t>vrany</a:t>
            </a:r>
            <a:r>
              <a:rPr lang="cs-CZ" sz="1600" dirty="0" smtClean="0">
                <a:hlinkClick r:id="rId15"/>
              </a:rPr>
              <a:t>-1-802978.html</a:t>
            </a:r>
            <a:r>
              <a:rPr lang="cs-CZ" sz="1600" dirty="0" smtClean="0"/>
              <a:t>  (19. 1. </a:t>
            </a:r>
            <a:r>
              <a:rPr lang="cs-CZ" sz="1600" smtClean="0"/>
              <a:t>2013)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</TotalTime>
  <Words>470</Words>
  <Application>Microsoft Office PowerPoint</Application>
  <PresentationFormat>Předvádění na obrazovce (4:3)</PresentationFormat>
  <Paragraphs>128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 KUR DOMÁCÍ </vt:lpstr>
      <vt:lpstr>Prezentace aplikace PowerPoint</vt:lpstr>
      <vt:lpstr>Prezentace aplikace PowerPoint</vt:lpstr>
      <vt:lpstr>ANOTACE</vt:lpstr>
      <vt:lpstr>Přemýšlej …</vt:lpstr>
      <vt:lpstr>Kur domácí</vt:lpstr>
      <vt:lpstr>Tělo kura domácího </vt:lpstr>
      <vt:lpstr>KOSTRA slepice</vt:lpstr>
      <vt:lpstr>Kur domácí</vt:lpstr>
      <vt:lpstr>Prezentace aplikace PowerPoint</vt:lpstr>
      <vt:lpstr>Slepice snáší ……..</vt:lpstr>
      <vt:lpstr>Z vejce se vyklube?</vt:lpstr>
      <vt:lpstr>Prezentace aplikace PowerPoint</vt:lpstr>
      <vt:lpstr>Kur domácí  </vt:lpstr>
      <vt:lpstr>                           PŘEMÝŠLEJ 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Lucie</cp:lastModifiedBy>
  <cp:revision>78</cp:revision>
  <dcterms:created xsi:type="dcterms:W3CDTF">2012-12-29T09:34:39Z</dcterms:created>
  <dcterms:modified xsi:type="dcterms:W3CDTF">2013-03-27T11:22:11Z</dcterms:modified>
</cp:coreProperties>
</file>