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68" r:id="rId3"/>
    <p:sldId id="258" r:id="rId4"/>
    <p:sldId id="267" r:id="rId5"/>
    <p:sldId id="259" r:id="rId6"/>
    <p:sldId id="260" r:id="rId7"/>
    <p:sldId id="261" r:id="rId8"/>
    <p:sldId id="263" r:id="rId9"/>
    <p:sldId id="264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373" autoAdjust="0"/>
    <p:restoredTop sz="94728" autoAdjust="0"/>
  </p:normalViewPr>
  <p:slideViewPr>
    <p:cSldViewPr>
      <p:cViewPr>
        <p:scale>
          <a:sx n="77" d="100"/>
          <a:sy n="77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D89A6-6BCA-40DA-BF91-CBD0EC905321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81E402-5781-425E-A8FA-4A817C05E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303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1C1FBC9-A5C0-4B61-AA4C-81ACE24CDB64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31055632"/>
              </p:ext>
            </p:extLst>
          </p:nvPr>
        </p:nvGraphicFramePr>
        <p:xfrm>
          <a:off x="857224" y="2357430"/>
          <a:ext cx="7470799" cy="370956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VY_32_INOVACE_02_02_01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Úvod do středověku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Může sloužit jako strukturovaný zápis látky.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Anotace 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1. Materiál je určen pro práci na interaktivní tabuli a na PC.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2. Není časově </a:t>
            </a:r>
            <a:r>
              <a:rPr lang="cs-CZ" dirty="0" smtClean="0">
                <a:solidFill>
                  <a:schemeClr val="tx1"/>
                </a:solidFill>
              </a:rPr>
              <a:t>náročný, lze využít jako oporu při výkladu, k opakování i procvičování.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3. Grafické zpracování je doplněno animačními efekty.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4. Snímek </a:t>
            </a:r>
            <a:r>
              <a:rPr lang="cs-CZ" dirty="0" smtClean="0">
                <a:solidFill>
                  <a:schemeClr val="tx1"/>
                </a:solidFill>
              </a:rPr>
              <a:t>č. 6 se vrací k učivu 6. třídy, žáci nejdříve sami a následně s kontrolou jmenují prameny poznání.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5</a:t>
            </a:r>
            <a:r>
              <a:rPr lang="cs-CZ" dirty="0">
                <a:solidFill>
                  <a:schemeClr val="tx1"/>
                </a:solidFill>
              </a:rPr>
              <a:t>. Snímek č. </a:t>
            </a:r>
            <a:r>
              <a:rPr lang="cs-CZ" dirty="0" smtClean="0">
                <a:solidFill>
                  <a:schemeClr val="tx1"/>
                </a:solidFill>
              </a:rPr>
              <a:t>7 opakuje určování století. Žáci </a:t>
            </a:r>
            <a:r>
              <a:rPr lang="cs-CZ" dirty="0">
                <a:solidFill>
                  <a:schemeClr val="tx1"/>
                </a:solidFill>
              </a:rPr>
              <a:t>si sami kontrolují svou odpověď kliknutím myší.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083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lidstva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pravěk                                                          novověk 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starověk                 středověk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403650" y="1383957"/>
            <a:ext cx="1080118" cy="64380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771800" y="1507524"/>
            <a:ext cx="762232" cy="2092557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1484784"/>
            <a:ext cx="360040" cy="208823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685005" y="1383957"/>
            <a:ext cx="911331" cy="730897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51520" y="2114854"/>
            <a:ext cx="1152128" cy="4680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619672" y="3684854"/>
            <a:ext cx="144016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35039" y="3656912"/>
            <a:ext cx="1656184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020272" y="2155806"/>
            <a:ext cx="1440160" cy="3861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Jeskynní mu&amp;zcaron;, pra&amp;ccaron;lov&amp;ecaron;k, jeskynní lidé, b&amp;ecaron;&amp;zcaron;ící, kyj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887" y="4432568"/>
            <a:ext cx="2736304" cy="23100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96393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147248" cy="270892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Začátek a konec středověku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nepřesný.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Začátek :   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476</a:t>
            </a:r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zánik západořímské říše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Konec :       </a:t>
            </a:r>
            <a:r>
              <a:rPr lang="cs-CZ" sz="36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1492</a:t>
            </a:r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objevení Ameriky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Documents and Settings\ADMIN\Local Settings\Temporary Internet Files\Content.IE5\GD0ZR7FP\MP9004255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570" y="2060849"/>
            <a:ext cx="5373694" cy="2362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5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6868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</a:t>
            </a:r>
            <a:r>
              <a:rPr lang="cs-CZ" sz="4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Středověk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raný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</a:t>
            </a:r>
            <a:r>
              <a:rPr lang="cs-CZ" sz="2800" b="1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pozdní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vrcholný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331640" y="1988840"/>
            <a:ext cx="2232248" cy="25202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609070" y="2323070"/>
            <a:ext cx="34938" cy="2084345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166022" y="2001795"/>
            <a:ext cx="1646338" cy="464644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467543" y="2423080"/>
            <a:ext cx="971979" cy="482761"/>
          </a:xfrm>
          <a:prstGeom prst="rect">
            <a:avLst/>
          </a:prstGeom>
          <a:solidFill>
            <a:srgbClr val="FFFF00"/>
          </a:solidFill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07904" y="4509120"/>
            <a:ext cx="1872208" cy="504056"/>
          </a:xfrm>
          <a:prstGeom prst="rect">
            <a:avLst/>
          </a:prstGeom>
          <a:solidFill>
            <a:srgbClr val="FFFF00"/>
          </a:solidFill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24328" y="2466438"/>
            <a:ext cx="1368152" cy="396044"/>
          </a:xfrm>
          <a:prstGeom prst="rect">
            <a:avLst/>
          </a:prstGeom>
          <a:solidFill>
            <a:srgbClr val="FFFF00"/>
          </a:solidFill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Documents and Settings\ADMIN\Local Settings\Temporary Internet Files\Content.IE5\GD0ZR7FP\MP9004228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377" y="2971194"/>
            <a:ext cx="2039285" cy="280460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GD0ZR7FP\MP90017886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046904"/>
            <a:ext cx="2030164" cy="272889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64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Prameny poznání o středověku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hmotné 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nehmotné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-stavby                                           -legendy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-zbraně                                          -pověsti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-pečeti                                            -kroniky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-nábytek                                         -listiny</a:t>
            </a:r>
          </a:p>
        </p:txBody>
      </p:sp>
      <p:cxnSp>
        <p:nvCxnSpPr>
          <p:cNvPr id="5" name="Zakřivená spojnice 4"/>
          <p:cNvCxnSpPr/>
          <p:nvPr/>
        </p:nvCxnSpPr>
        <p:spPr>
          <a:xfrm rot="5400000">
            <a:off x="1799691" y="2096852"/>
            <a:ext cx="1152129" cy="936104"/>
          </a:xfrm>
          <a:prstGeom prst="curvedConnector3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Zakřivená spojnice 6"/>
          <p:cNvCxnSpPr/>
          <p:nvPr/>
        </p:nvCxnSpPr>
        <p:spPr>
          <a:xfrm rot="16200000" flipH="1">
            <a:off x="5889472" y="2154180"/>
            <a:ext cx="1152127" cy="821443"/>
          </a:xfrm>
          <a:prstGeom prst="curvedConnector3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Veselý obličej 9"/>
          <p:cNvSpPr/>
          <p:nvPr/>
        </p:nvSpPr>
        <p:spPr>
          <a:xfrm>
            <a:off x="935028" y="3077530"/>
            <a:ext cx="1728192" cy="115212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291602" y="3018596"/>
            <a:ext cx="1808790" cy="115212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se zakulaceným rohem na stejné straně 12"/>
          <p:cNvSpPr/>
          <p:nvPr/>
        </p:nvSpPr>
        <p:spPr>
          <a:xfrm>
            <a:off x="935028" y="4263838"/>
            <a:ext cx="1728192" cy="1944216"/>
          </a:xfrm>
          <a:prstGeom prst="round2Same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se zakulaceným rohem na stejné straně 11"/>
          <p:cNvSpPr/>
          <p:nvPr/>
        </p:nvSpPr>
        <p:spPr>
          <a:xfrm>
            <a:off x="6291602" y="4263838"/>
            <a:ext cx="1728192" cy="1944216"/>
          </a:xfrm>
          <a:prstGeom prst="round2Same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5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Urči století:</a:t>
            </a:r>
            <a:b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6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476</a:t>
            </a:r>
            <a:endParaRPr lang="cs-CZ" sz="69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6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1212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6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1492 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77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863  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3656593" y="1484784"/>
            <a:ext cx="1017021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3608040" y="2636912"/>
            <a:ext cx="1017021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6" name="7cípá hvězda 5"/>
          <p:cNvSpPr/>
          <p:nvPr/>
        </p:nvSpPr>
        <p:spPr>
          <a:xfrm>
            <a:off x="3608039" y="3645024"/>
            <a:ext cx="1017021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7" name="7cípá hvězda 6"/>
          <p:cNvSpPr/>
          <p:nvPr/>
        </p:nvSpPr>
        <p:spPr>
          <a:xfrm>
            <a:off x="3656593" y="5013176"/>
            <a:ext cx="1017021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070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1.stěhování národů: </a:t>
            </a:r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4.- 5.stol.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2.stěhování národů: </a:t>
            </a:r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6.-7.stol</a:t>
            </a:r>
            <a:r>
              <a:rPr lang="cs-CZ" sz="5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5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5148064" y="1700808"/>
            <a:ext cx="3096344" cy="720080"/>
          </a:xfrm>
          <a:prstGeom prst="round2Same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5148064" y="3140968"/>
            <a:ext cx="3024336" cy="792088"/>
          </a:xfrm>
          <a:prstGeom prst="round2Same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365104"/>
            <a:ext cx="3024336" cy="16561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027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středověké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Francká říše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Byzantská říše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Arabská říše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2068403"/>
            <a:ext cx="252028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42004" y="3031669"/>
            <a:ext cx="252028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42004" y="4088332"/>
            <a:ext cx="2520280" cy="5760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02850"/>
            <a:ext cx="2376264" cy="237626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3732374"/>
            <a:ext cx="273630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121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Použité zdroje: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ČECHURA, Jaroslav a kol. </a:t>
            </a:r>
            <a:r>
              <a:rPr lang="cs-CZ" sz="2000" i="1" dirty="0">
                <a:solidFill>
                  <a:schemeClr val="tx1"/>
                </a:solidFill>
              </a:rPr>
              <a:t>Dějepis pro 7. ročník</a:t>
            </a:r>
            <a:r>
              <a:rPr lang="cs-CZ" sz="2000" dirty="0">
                <a:solidFill>
                  <a:schemeClr val="tx1"/>
                </a:solidFill>
              </a:rPr>
              <a:t>. Praha: SPN, 2004, ISBN 80-7235-275-X.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VYKOUPIL, Libor. </a:t>
            </a:r>
            <a:r>
              <a:rPr lang="cs-CZ" sz="2000" i="1" dirty="0">
                <a:solidFill>
                  <a:schemeClr val="tx1"/>
                </a:solidFill>
              </a:rPr>
              <a:t>Dějepis - středověk a počátky novověku</a:t>
            </a:r>
            <a:r>
              <a:rPr lang="cs-CZ" sz="2000" dirty="0">
                <a:solidFill>
                  <a:schemeClr val="tx1"/>
                </a:solidFill>
              </a:rPr>
              <a:t>. Brno: Nová škola, 2008, ISBN 80-7289-089-1.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 </a:t>
            </a:r>
          </a:p>
          <a:p>
            <a:pPr marL="0" lvl="0" indent="0">
              <a:buNone/>
            </a:pPr>
            <a:r>
              <a:rPr lang="cs-CZ" sz="2000" u="sng" dirty="0">
                <a:solidFill>
                  <a:schemeClr val="tx1"/>
                </a:solidFill>
                <a:hlinkClick r:id="rId2"/>
              </a:rPr>
              <a:t>http://office.microsoft.com</a:t>
            </a:r>
            <a:endParaRPr lang="cs-CZ" sz="2000" dirty="0">
              <a:solidFill>
                <a:schemeClr val="tx1"/>
              </a:solidFill>
            </a:endParaRPr>
          </a:p>
          <a:p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190</TotalTime>
  <Words>285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Dějiny lidstva</vt:lpstr>
      <vt:lpstr>Začátek a konec středověku nepřesný. </vt:lpstr>
      <vt:lpstr>Prezentace aplikace PowerPoint</vt:lpstr>
      <vt:lpstr>Prezentace aplikace PowerPoint</vt:lpstr>
      <vt:lpstr>Urči století: </vt:lpstr>
      <vt:lpstr>Prezentace aplikace PowerPoint</vt:lpstr>
      <vt:lpstr>První středověké státy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ADMIN</cp:lastModifiedBy>
  <cp:revision>26</cp:revision>
  <dcterms:created xsi:type="dcterms:W3CDTF">2012-11-26T19:09:11Z</dcterms:created>
  <dcterms:modified xsi:type="dcterms:W3CDTF">2013-05-04T19:30:23Z</dcterms:modified>
</cp:coreProperties>
</file>