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59" r:id="rId6"/>
    <p:sldId id="283" r:id="rId7"/>
    <p:sldId id="275" r:id="rId8"/>
    <p:sldId id="284" r:id="rId9"/>
    <p:sldId id="285" r:id="rId10"/>
    <p:sldId id="286" r:id="rId11"/>
    <p:sldId id="287" r:id="rId12"/>
    <p:sldId id="288" r:id="rId13"/>
    <p:sldId id="289" r:id="rId14"/>
    <p:sldId id="276" r:id="rId15"/>
    <p:sldId id="270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rup_psa_%C4%8Desky.png" TargetMode="External"/><Relationship Id="rId3" Type="http://schemas.openxmlformats.org/officeDocument/2006/relationships/hyperlink" Target="http://cs.wikipedia.org/wiki/Soubor:Dog_anatomy_anterior_view.jpg" TargetMode="External"/><Relationship Id="rId7" Type="http://schemas.openxmlformats.org/officeDocument/2006/relationships/hyperlink" Target="http://cs.wikipedia.org/wiki/Soubor:Yorkshire_teriery_522.jpg" TargetMode="External"/><Relationship Id="rId2" Type="http://schemas.openxmlformats.org/officeDocument/2006/relationships/hyperlink" Target="http://cs.wikipedia.org/wiki/Soubor:Montage_of_dog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ogDewClawTika1_wb.jpg" TargetMode="External"/><Relationship Id="rId5" Type="http://schemas.openxmlformats.org/officeDocument/2006/relationships/hyperlink" Target="http://cs.wikipedia.org/wiki/Soubor:Types_of_dog_heads.svg" TargetMode="External"/><Relationship Id="rId10" Type="http://schemas.openxmlformats.org/officeDocument/2006/relationships/hyperlink" Target="http://cs.wikipedia.org/wiki/Soubor:Husky_oczy_897.jpg" TargetMode="External"/><Relationship Id="rId4" Type="http://schemas.openxmlformats.org/officeDocument/2006/relationships/hyperlink" Target="http://cs.wikipedia.org/wiki/Pes" TargetMode="External"/><Relationship Id="rId9" Type="http://schemas.openxmlformats.org/officeDocument/2006/relationships/hyperlink" Target="http://cs.wikipedia.org/wiki/Pes_dom%C3%A1c%C3%A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584175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PES DOMÁCÍ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60232" y="5949280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7410" name="Picture 2" descr="Soubor:Montage of dog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700808"/>
            <a:ext cx="4392488" cy="4973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2/16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72492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11. 1.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4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8.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Pes domácí</a:t>
            </a: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4.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živočich, pes, psí plemena, stopa, rasa, ocas, tlapy, obratlovec, páteř, sluch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VY_52_INOVACE_2/16_Pes domácí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4.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těla živočichů, jak vypadají jednotlivé orgány a jak se nazývají.</a:t>
            </a:r>
          </a:p>
          <a:p>
            <a:r>
              <a:rPr lang="cs-CZ" sz="2800" dirty="0" smtClean="0"/>
              <a:t>Následující stránky jsou věnovány nauce o psu domácím.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Na úvod se zamysli 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611560" y="1600200"/>
            <a:ext cx="8075240" cy="4525963"/>
          </a:xfrm>
        </p:spPr>
        <p:txBody>
          <a:bodyPr/>
          <a:lstStyle/>
          <a:p>
            <a:r>
              <a:rPr lang="cs-CZ" dirty="0" smtClean="0"/>
              <a:t>Ze kterých částí se tělo psa domácího skládá? 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1" name="Picture 4" descr="http://skolakov3c.sweb.cz/PRVOUKA/SAVCI/stavb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276872"/>
            <a:ext cx="6821809" cy="388843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524328" y="5805264"/>
            <a:ext cx="301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 odborníky: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1) Stop</a:t>
            </a:r>
            <a:br>
              <a:rPr lang="cs-CZ" dirty="0" smtClean="0"/>
            </a:br>
            <a:r>
              <a:rPr lang="cs-CZ" dirty="0" smtClean="0"/>
              <a:t>2) tlama (morda)</a:t>
            </a:r>
            <a:br>
              <a:rPr lang="cs-CZ" dirty="0" smtClean="0"/>
            </a:br>
            <a:r>
              <a:rPr lang="cs-CZ" dirty="0" smtClean="0"/>
              <a:t>3) krk, hrdlo</a:t>
            </a:r>
            <a:br>
              <a:rPr lang="cs-CZ" dirty="0" smtClean="0"/>
            </a:br>
            <a:r>
              <a:rPr lang="cs-CZ" dirty="0" smtClean="0"/>
              <a:t>4) plece, lopatka</a:t>
            </a:r>
            <a:br>
              <a:rPr lang="cs-CZ" dirty="0" smtClean="0"/>
            </a:br>
            <a:r>
              <a:rPr lang="cs-CZ" dirty="0" smtClean="0"/>
              <a:t>5) loket</a:t>
            </a:r>
            <a:br>
              <a:rPr lang="cs-CZ" dirty="0" smtClean="0"/>
            </a:br>
            <a:r>
              <a:rPr lang="cs-CZ" dirty="0" smtClean="0"/>
              <a:t>6) hrudní končetina</a:t>
            </a:r>
            <a:br>
              <a:rPr lang="cs-CZ" dirty="0" smtClean="0"/>
            </a:br>
            <a:r>
              <a:rPr lang="cs-CZ" dirty="0" smtClean="0"/>
              <a:t>7) záď</a:t>
            </a:r>
            <a:br>
              <a:rPr lang="cs-CZ" dirty="0" smtClean="0"/>
            </a:br>
            <a:r>
              <a:rPr lang="cs-CZ" dirty="0" smtClean="0"/>
              <a:t>8)stehno</a:t>
            </a:r>
            <a:br>
              <a:rPr lang="cs-CZ" dirty="0" smtClean="0"/>
            </a:br>
            <a:r>
              <a:rPr lang="cs-CZ" dirty="0" smtClean="0"/>
              <a:t>9) </a:t>
            </a:r>
            <a:r>
              <a:rPr lang="cs-CZ" dirty="0" err="1" smtClean="0"/>
              <a:t>hlezno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10) pánevní končetiny</a:t>
            </a:r>
            <a:br>
              <a:rPr lang="cs-CZ" dirty="0" smtClean="0"/>
            </a:br>
            <a:r>
              <a:rPr lang="cs-CZ" dirty="0" smtClean="0"/>
              <a:t>11)kohoutek</a:t>
            </a:r>
            <a:br>
              <a:rPr lang="cs-CZ" dirty="0" smtClean="0"/>
            </a:br>
            <a:r>
              <a:rPr lang="cs-CZ" dirty="0" smtClean="0"/>
              <a:t>12)koleno</a:t>
            </a:r>
            <a:br>
              <a:rPr lang="cs-CZ" dirty="0" smtClean="0"/>
            </a:br>
            <a:r>
              <a:rPr lang="cs-CZ" dirty="0" smtClean="0"/>
              <a:t>13)tlapy</a:t>
            </a:r>
            <a:br>
              <a:rPr lang="cs-CZ" dirty="0" smtClean="0"/>
            </a:br>
            <a:r>
              <a:rPr lang="cs-CZ" dirty="0" smtClean="0"/>
              <a:t>14) ocas</a:t>
            </a:r>
            <a:endParaRPr lang="cs-CZ" dirty="0"/>
          </a:p>
        </p:txBody>
      </p:sp>
      <p:pic>
        <p:nvPicPr>
          <p:cNvPr id="30722" name="Picture 2" descr="http://b.wz.cz/upload/d/dogfrisbeejihlava_unas_cz/201208/ppop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420888"/>
            <a:ext cx="4410793" cy="294893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27984" y="5013176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Vzpomeň si jak vypadá stopa psa a zkus ji nakreslit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3933056"/>
            <a:ext cx="63184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A/drápy</a:t>
            </a:r>
            <a:br>
              <a:rPr lang="cs-CZ" dirty="0" smtClean="0"/>
            </a:br>
            <a:r>
              <a:rPr lang="cs-CZ" dirty="0" smtClean="0"/>
              <a:t>B/prstní polštářky</a:t>
            </a:r>
            <a:br>
              <a:rPr lang="cs-CZ" dirty="0" smtClean="0"/>
            </a:br>
            <a:r>
              <a:rPr lang="cs-CZ" dirty="0" smtClean="0"/>
              <a:t>C/metakarpální polštářek</a:t>
            </a:r>
            <a:br>
              <a:rPr lang="cs-CZ" dirty="0" smtClean="0"/>
            </a:br>
            <a:r>
              <a:rPr lang="cs-CZ" dirty="0" smtClean="0"/>
              <a:t>D/první prst</a:t>
            </a:r>
            <a:br>
              <a:rPr lang="cs-CZ" dirty="0" smtClean="0"/>
            </a:br>
            <a:r>
              <a:rPr lang="cs-CZ" dirty="0" smtClean="0"/>
              <a:t>E/karpální polštářek</a:t>
            </a:r>
            <a:endParaRPr lang="cs-CZ" dirty="0"/>
          </a:p>
        </p:txBody>
      </p:sp>
      <p:pic>
        <p:nvPicPr>
          <p:cNvPr id="4100" name="Picture 4" descr="http://www.svet-selem.cz/data/images/pe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88840"/>
            <a:ext cx="4263205" cy="2593951"/>
          </a:xfrm>
          <a:prstGeom prst="rect">
            <a:avLst/>
          </a:prstGeom>
          <a:noFill/>
        </p:spPr>
      </p:pic>
      <p:pic>
        <p:nvPicPr>
          <p:cNvPr id="10" name="Picture 2" descr="http://b.wz.cz/upload/d/dogfrisbeejihlava_unas_cz/201208/78/tlapa_200x26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772816"/>
            <a:ext cx="3240360" cy="432588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8316416" y="57332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221088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4102" name="Picture 6" descr="http://www.svet-selem.cz/data/images/rysi_stop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941168"/>
            <a:ext cx="2409825" cy="1704976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788024" y="623731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Pes domácí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 </a:t>
            </a:r>
            <a:r>
              <a:rPr lang="cs-CZ" b="1" u="sng" dirty="0" smtClean="0">
                <a:solidFill>
                  <a:srgbClr val="002060"/>
                </a:solidFill>
              </a:rPr>
              <a:t>OBRATLOVEC</a:t>
            </a:r>
            <a:r>
              <a:rPr lang="cs-CZ" dirty="0" smtClean="0">
                <a:solidFill>
                  <a:srgbClr val="002060"/>
                </a:solidFill>
              </a:rPr>
              <a:t> = má páteř složenou z obratlů.</a:t>
            </a:r>
          </a:p>
          <a:p>
            <a:r>
              <a:rPr lang="cs-CZ" dirty="0" smtClean="0"/>
              <a:t>Vyskytuje se v mnoha </a:t>
            </a:r>
            <a:r>
              <a:rPr lang="cs-CZ" b="1" dirty="0" smtClean="0"/>
              <a:t>plemenech</a:t>
            </a:r>
            <a:r>
              <a:rPr lang="cs-CZ" dirty="0" smtClean="0"/>
              <a:t> (rasách).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Pes je dobře </a:t>
            </a:r>
            <a:r>
              <a:rPr lang="cs-CZ" b="1" dirty="0" smtClean="0">
                <a:solidFill>
                  <a:srgbClr val="002060"/>
                </a:solidFill>
              </a:rPr>
              <a:t>přizpůsoben k lovu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r>
              <a:rPr lang="cs-CZ" dirty="0" smtClean="0"/>
              <a:t>Má výborný </a:t>
            </a:r>
            <a:r>
              <a:rPr lang="cs-CZ" b="1" u="sng" dirty="0" smtClean="0"/>
              <a:t>čich a sluch</a:t>
            </a:r>
            <a:r>
              <a:rPr lang="cs-CZ" dirty="0" smtClean="0"/>
              <a:t>.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Dá se cvičit </a:t>
            </a:r>
            <a:r>
              <a:rPr lang="cs-CZ" dirty="0" smtClean="0">
                <a:solidFill>
                  <a:srgbClr val="002060"/>
                </a:solidFill>
              </a:rPr>
              <a:t>– </a:t>
            </a:r>
            <a:r>
              <a:rPr lang="cs-CZ" sz="2800" dirty="0" smtClean="0">
                <a:solidFill>
                  <a:srgbClr val="002060"/>
                </a:solidFill>
              </a:rPr>
              <a:t>k vyhledávání lidí v lavinách </a:t>
            </a:r>
          </a:p>
          <a:p>
            <a:pPr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                              - k vyhledávání drog</a:t>
            </a:r>
            <a:endParaRPr lang="cs-CZ" sz="1600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                         - </a:t>
            </a:r>
            <a:r>
              <a:rPr lang="cs-CZ" sz="2800" dirty="0" smtClean="0">
                <a:solidFill>
                  <a:srgbClr val="002060"/>
                </a:solidFill>
              </a:rPr>
              <a:t>jako vodící pes k nevidomým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6600"/>
                </a:solidFill>
              </a:rPr>
              <a:t>Když jde pes po linoleu je ho slyšet…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Pes </a:t>
            </a:r>
            <a:r>
              <a:rPr lang="cs-CZ" b="1" u="sng" dirty="0" smtClean="0">
                <a:solidFill>
                  <a:srgbClr val="FF0000"/>
                </a:solidFill>
              </a:rPr>
              <a:t>nemá zatažitelné drápy</a:t>
            </a:r>
            <a:r>
              <a:rPr lang="cs-CZ" dirty="0" smtClean="0"/>
              <a:t>, a proto při chůzi například po linoleu nebo po skle slyšíme cvakání jeho drápů.</a:t>
            </a:r>
            <a:endParaRPr lang="cs-CZ" dirty="0"/>
          </a:p>
        </p:txBody>
      </p:sp>
      <p:pic>
        <p:nvPicPr>
          <p:cNvPr id="31746" name="Picture 2" descr="http://psi-salon-brit.cz/img/dog-cla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717032"/>
            <a:ext cx="4752528" cy="29531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76256" y="6309320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31748" name="Picture 4" descr="http://www.ireceptar.cz/res/data/053/006500_50_033656.jpg?seek=12438564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05064"/>
            <a:ext cx="2592288" cy="19442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67544" y="42930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Pes je zvíře domácí…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náš </a:t>
            </a:r>
            <a:r>
              <a:rPr lang="cs-CZ" b="1" i="1" dirty="0" smtClean="0"/>
              <a:t>„domácí mazlíček“</a:t>
            </a:r>
            <a:r>
              <a:rPr lang="cs-CZ" dirty="0" smtClean="0"/>
              <a:t>.</a:t>
            </a:r>
            <a:r>
              <a:rPr lang="cs-CZ" b="1" i="1" dirty="0" smtClean="0"/>
              <a:t> 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68344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7170" name="Picture 2" descr="Soubor:Yorkshire teriery 5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276872"/>
            <a:ext cx="5328592" cy="42972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Kolik má pes zubů? 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</a:t>
            </a:r>
          </a:p>
          <a:p>
            <a:r>
              <a:rPr lang="cs-CZ" dirty="0" smtClean="0"/>
              <a:t>                                                       „</a:t>
            </a:r>
            <a:r>
              <a:rPr lang="cs-CZ" b="1" dirty="0" smtClean="0"/>
              <a:t>Plnou hubu.“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27984" y="551723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6146" name="Picture 2" descr="Soubor:Chrup psa &amp;ccaron;es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5143500" cy="4000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Velká a malá plemena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5842" name="Picture 2" descr="http://klikni.wp.cz/wp-content/uploads/wp.cz/klikni/lingying158_11651316919440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4506913" cy="46638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283968" y="184482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35844" name="Picture 4" descr="http://www.puppieslovers.net/assets/gallery/24_3_13546791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268760"/>
            <a:ext cx="3245624" cy="51678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80112" y="5877272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6866" name="Picture 2" descr="http://casopis.planetazvirat.cz/foto/100209-mala-plemena-psu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20688"/>
            <a:ext cx="2790825" cy="50958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03848" y="515719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pic>
        <p:nvPicPr>
          <p:cNvPr id="36868" name="Picture 4" descr="http://nd01.jxs.cz/223/203/b5292e5cb6_16496554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476672"/>
            <a:ext cx="4381500" cy="29527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100392" y="285293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36870" name="Picture 6" descr="http://www.psipsi.cz/wp-content/gallery/civava/civava-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573016"/>
            <a:ext cx="3145532" cy="29043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380312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MÁTE DOMA PSA?</a:t>
            </a:r>
            <a:endParaRPr lang="cs-CZ" b="1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>
                <a:solidFill>
                  <a:srgbClr val="FF0000"/>
                </a:solidFill>
              </a:rPr>
              <a:t>Jak se jmenuje?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Co je to za rasu?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Kde ho máte? Doma nebo venku?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 o něj pečuješ?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Čím ho krmíš?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 často ho venčíš?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Jak ho cvičíš?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PŘEMÝŠLEJ </a:t>
            </a:r>
            <a:r>
              <a:rPr lang="cs-CZ" b="1" dirty="0" smtClean="0">
                <a:solidFill>
                  <a:srgbClr val="FFFF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Jaká plemena psů znáš?</a:t>
            </a:r>
          </a:p>
          <a:p>
            <a:endParaRPr lang="cs-CZ" dirty="0" smtClean="0"/>
          </a:p>
          <a:p>
            <a:r>
              <a:rPr lang="cs-CZ" dirty="0" smtClean="0"/>
              <a:t>Jaká plemena psů chováme v bytě?</a:t>
            </a:r>
          </a:p>
          <a:p>
            <a:endParaRPr lang="cs-CZ" dirty="0" smtClean="0"/>
          </a:p>
          <a:p>
            <a:r>
              <a:rPr lang="cs-CZ" dirty="0" smtClean="0"/>
              <a:t>Jaká plemena psů chováme spíše na zahradě?</a:t>
            </a:r>
          </a:p>
          <a:p>
            <a:endParaRPr lang="cs-CZ" dirty="0" smtClean="0"/>
          </a:p>
          <a:p>
            <a:r>
              <a:rPr lang="cs-CZ" dirty="0" smtClean="0"/>
              <a:t>Vyhledej za úkol plemena psů „hlídačů“. </a:t>
            </a:r>
            <a:endParaRPr lang="cs-CZ" dirty="0"/>
          </a:p>
        </p:txBody>
      </p:sp>
      <p:pic>
        <p:nvPicPr>
          <p:cNvPr id="2050" name="Picture 2" descr="http://www.psipsi.cz/wp-content/uploads/2010/04/civava-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8640"/>
            <a:ext cx="2381250" cy="23812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95736" y="206084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Malá Jarmila, Podroužek Ladislav.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4.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SPN, a. s., 2003. ISBN 80-7235-029-3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http://cs.wikipedia.org/wiki/Soubor:Montage_of_dogs.jpg</a:t>
            </a:r>
            <a:r>
              <a:rPr lang="cs-CZ" sz="1600" dirty="0" smtClean="0"/>
              <a:t> (8. 1. 2013)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3"/>
              </a:rPr>
              <a:t>http://cs.wikipedia.org/wiki/Soubor:Dog_anatomy_anterior_view.jpg</a:t>
            </a:r>
            <a:r>
              <a:rPr lang="cs-CZ" sz="1600" dirty="0" smtClean="0"/>
              <a:t> (8. 1. 2013)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cs.wikipedia.org/wiki/Pes</a:t>
            </a:r>
            <a:r>
              <a:rPr lang="cs-CZ" sz="1600" dirty="0" smtClean="0"/>
              <a:t>  </a:t>
            </a:r>
            <a:r>
              <a:rPr lang="cs-CZ" sz="1600" dirty="0" smtClean="0"/>
              <a:t>(8. 1. 2013)</a:t>
            </a:r>
          </a:p>
          <a:p>
            <a:r>
              <a:rPr lang="cs-CZ" sz="1600" dirty="0" smtClean="0"/>
              <a:t>5, 7, 8, 9)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cs.wikipedia.org/wiki/Soubor:Types_of_dog_heads.svg</a:t>
            </a:r>
            <a:r>
              <a:rPr lang="cs-CZ" sz="1600" dirty="0" smtClean="0"/>
              <a:t>  </a:t>
            </a:r>
            <a:r>
              <a:rPr lang="cs-CZ" sz="1600" dirty="0" smtClean="0"/>
              <a:t>(8. 1. 2013)</a:t>
            </a:r>
          </a:p>
          <a:p>
            <a:r>
              <a:rPr lang="cs-CZ" sz="1600" dirty="0" smtClean="0"/>
              <a:t>10, 11) </a:t>
            </a:r>
            <a:r>
              <a:rPr lang="cs-CZ" sz="1600" dirty="0" smtClean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cs.wikipedia.org/wiki/Soubor:DogDewClawTika1_wb.jpg</a:t>
            </a:r>
            <a:r>
              <a:rPr lang="cs-CZ" sz="1600" dirty="0" smtClean="0"/>
              <a:t> (</a:t>
            </a:r>
            <a:r>
              <a:rPr lang="cs-CZ" sz="1600" dirty="0" smtClean="0"/>
              <a:t>8. 1. 2013)</a:t>
            </a:r>
          </a:p>
          <a:p>
            <a:r>
              <a:rPr lang="cs-CZ" sz="1600" dirty="0" smtClean="0"/>
              <a:t>12) </a:t>
            </a:r>
            <a:r>
              <a:rPr lang="cs-CZ" sz="1600" dirty="0" smtClean="0">
                <a:hlinkClick r:id="rId7"/>
              </a:rPr>
              <a:t>http://cs.wikipedia.org/wiki/Soubor:Yorkshire_teriery_522.jpg</a:t>
            </a:r>
            <a:r>
              <a:rPr lang="cs-CZ" sz="1600" dirty="0" smtClean="0"/>
              <a:t> (8. 1. 2013)</a:t>
            </a:r>
          </a:p>
          <a:p>
            <a:r>
              <a:rPr lang="cs-CZ" sz="1600" dirty="0" smtClean="0"/>
              <a:t>13) </a:t>
            </a:r>
            <a:r>
              <a:rPr lang="cs-CZ" sz="1600" dirty="0" smtClean="0">
                <a:hlinkClick r:id="rId8"/>
              </a:rPr>
              <a:t>http://cs.wikipedia.org/wiki/Soubor:Chrup_psa_%C4%8Desky.png</a:t>
            </a:r>
            <a:r>
              <a:rPr lang="cs-CZ" sz="1600" dirty="0" smtClean="0"/>
              <a:t> (8. 1. 2013) </a:t>
            </a:r>
          </a:p>
          <a:p>
            <a:r>
              <a:rPr lang="cs-CZ" sz="1600" dirty="0" smtClean="0"/>
              <a:t> 14, 15) </a:t>
            </a:r>
            <a:r>
              <a:rPr lang="cs-CZ" sz="1600" dirty="0" smtClean="0">
                <a:hlinkClick r:id="rId9"/>
              </a:rPr>
              <a:t>http://cs.wikipedia.org/wiki/Pes_dom%C3%A1c%C3%AD</a:t>
            </a:r>
            <a:r>
              <a:rPr lang="cs-CZ" sz="1600" dirty="0" smtClean="0"/>
              <a:t>  (8. 1. 2013)</a:t>
            </a:r>
          </a:p>
          <a:p>
            <a:r>
              <a:rPr lang="cs-CZ" sz="1600" dirty="0" smtClean="0"/>
              <a:t>16, 17, 18, 19</a:t>
            </a:r>
            <a:r>
              <a:rPr lang="cs-CZ" sz="1600" smtClean="0"/>
              <a:t>) </a:t>
            </a:r>
            <a:r>
              <a:rPr lang="cs-CZ" sz="1600" smtClean="0">
                <a:hlinkClick r:id="rId10"/>
              </a:rPr>
              <a:t>http</a:t>
            </a:r>
            <a:r>
              <a:rPr lang="cs-CZ" sz="1600" smtClean="0">
                <a:hlinkClick r:id="rId10"/>
              </a:rPr>
              <a:t>://</a:t>
            </a:r>
            <a:r>
              <a:rPr lang="cs-CZ" sz="1600" smtClean="0">
                <a:hlinkClick r:id="rId10"/>
              </a:rPr>
              <a:t>cs.wikipedia.org/wiki/Soubor:Husky_oczy_897.jpg</a:t>
            </a:r>
            <a:r>
              <a:rPr lang="cs-CZ" sz="1600" smtClean="0"/>
              <a:t> </a:t>
            </a:r>
            <a:r>
              <a:rPr lang="cs-CZ" sz="1600" smtClean="0"/>
              <a:t>(</a:t>
            </a:r>
            <a:r>
              <a:rPr lang="cs-CZ" sz="1600" dirty="0" smtClean="0"/>
              <a:t>8. 1. 2013)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507</Words>
  <Application>Microsoft Office PowerPoint</Application>
  <PresentationFormat>Předvádění na obrazovce (4:3)</PresentationFormat>
  <Paragraphs>112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PES DOMÁCÍ</vt:lpstr>
      <vt:lpstr>Snímek 2</vt:lpstr>
      <vt:lpstr>Snímek 3</vt:lpstr>
      <vt:lpstr>ANOTACE</vt:lpstr>
      <vt:lpstr>Na úvod se zamysli …</vt:lpstr>
      <vt:lpstr>Pro odborníky:</vt:lpstr>
      <vt:lpstr>Vzpomeň si jak vypadá stopa psa a zkus ji nakreslit</vt:lpstr>
      <vt:lpstr>Pes domácí</vt:lpstr>
      <vt:lpstr>Když jde pes po linoleu je ho slyšet…</vt:lpstr>
      <vt:lpstr>Pes je zvíře domácí…</vt:lpstr>
      <vt:lpstr>Kolik má pes zubů? </vt:lpstr>
      <vt:lpstr>Velká a malá plemena</vt:lpstr>
      <vt:lpstr>Snímek 13</vt:lpstr>
      <vt:lpstr>MÁTE DOMA PSA?</vt:lpstr>
      <vt:lpstr>PŘEMÝŠLEJ 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42</cp:revision>
  <dcterms:created xsi:type="dcterms:W3CDTF">2012-12-29T09:34:39Z</dcterms:created>
  <dcterms:modified xsi:type="dcterms:W3CDTF">2013-05-05T08:54:56Z</dcterms:modified>
</cp:coreProperties>
</file>