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7" r:id="rId3"/>
    <p:sldId id="258" r:id="rId4"/>
    <p:sldId id="267" r:id="rId5"/>
    <p:sldId id="259" r:id="rId6"/>
    <p:sldId id="260" r:id="rId7"/>
    <p:sldId id="261" r:id="rId8"/>
    <p:sldId id="270" r:id="rId9"/>
    <p:sldId id="263" r:id="rId10"/>
    <p:sldId id="268" r:id="rId11"/>
    <p:sldId id="269" r:id="rId12"/>
    <p:sldId id="265" r:id="rId13"/>
    <p:sldId id="266" r:id="rId14"/>
    <p:sldId id="273" r:id="rId15"/>
    <p:sldId id="274" r:id="rId16"/>
    <p:sldId id="272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71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</a:t>
          </a:r>
          <a:r>
            <a:rPr lang="cs-CZ" sz="2000" baseline="0" dirty="0" smtClean="0">
              <a:solidFill>
                <a:srgbClr val="FF0000"/>
              </a:solidFill>
            </a:rPr>
            <a:t>32</a:t>
          </a:r>
          <a:r>
            <a:rPr lang="cs-CZ" sz="2000" baseline="0" dirty="0" smtClean="0"/>
            <a:t>_INOVACE_11</a:t>
          </a:r>
          <a:r>
            <a:rPr lang="cs-CZ" sz="2000" baseline="0" dirty="0" smtClean="0">
              <a:solidFill>
                <a:srgbClr val="FF0000"/>
              </a:solidFill>
            </a:rPr>
            <a:t>_D_16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Linda Tůmová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D</a:t>
          </a:r>
          <a:r>
            <a:rPr lang="cs-CZ" sz="2000" dirty="0" smtClean="0">
              <a:solidFill>
                <a:srgbClr val="FF0000"/>
              </a:solidFill>
            </a:rPr>
            <a:t> – 7.A – České knížectví v 11.století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158E3B-82AC-4468-B8F6-7B932F76C6DE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9D29657-1463-44BD-A91D-B289B883112D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AF41D49-DA61-4EBB-9994-A38BC83C489E}" type="presOf" srcId="{4C35D32F-0EAB-4CD7-82EE-45574DC2A586}" destId="{890E4F0B-2866-4A3F-A3C7-2A14B1797930}" srcOrd="1" destOrd="0" presId="urn:microsoft.com/office/officeart/2005/8/layout/target3"/>
    <dgm:cxn modelId="{773D01A8-9C9D-412F-8086-B0DC5F0D62C8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4A63EA-2977-4168-8A07-25884705A1A3}" type="presOf" srcId="{4C35D32F-0EAB-4CD7-82EE-45574DC2A586}" destId="{8BEBB6EC-1DAA-4CAC-8A25-BC0FCBD5DBD5}" srcOrd="0" destOrd="0" presId="urn:microsoft.com/office/officeart/2005/8/layout/target3"/>
    <dgm:cxn modelId="{8E1A3EF1-52CA-443C-8351-CEAE1D049A0E}" type="presOf" srcId="{D1B46980-6531-4606-95E6-44980827E919}" destId="{6140AFEC-043D-4C43-A2F9-D0F5331DF3A3}" srcOrd="0" destOrd="0" presId="urn:microsoft.com/office/officeart/2005/8/layout/target3"/>
    <dgm:cxn modelId="{185740B2-F15A-4304-A010-F29E3B0903BE}" type="presOf" srcId="{B651F6E3-6281-48DB-9319-2AEAFDAE7572}" destId="{6BB5E863-4638-4E1D-BFDE-399D028AC4ED}" srcOrd="1" destOrd="0" presId="urn:microsoft.com/office/officeart/2005/8/layout/target3"/>
    <dgm:cxn modelId="{92ED45B1-121F-4C3A-9F9E-68DE3D422E4F}" type="presOf" srcId="{D1B46980-6531-4606-95E6-44980827E919}" destId="{2BE915AB-18AA-4053-B92C-3BFC9ED204BB}" srcOrd="1" destOrd="0" presId="urn:microsoft.com/office/officeart/2005/8/layout/target3"/>
    <dgm:cxn modelId="{62C8688F-AA6E-4B65-ACDA-6A298EA88929}" type="presOf" srcId="{D1D4F407-5343-4D3F-B5B9-D407B03CAEB4}" destId="{AED2198E-93D5-4001-81B4-73124B309672}" srcOrd="1" destOrd="0" presId="urn:microsoft.com/office/officeart/2005/8/layout/target3"/>
    <dgm:cxn modelId="{D45E6205-00AC-4380-B9FB-7D773D860CEA}" type="presOf" srcId="{D8197B8C-B260-4A16-BDF4-0947B075E274}" destId="{25B08C86-7E15-44DC-BE7F-FFB55DD49D12}" srcOrd="0" destOrd="0" presId="urn:microsoft.com/office/officeart/2005/8/layout/target3"/>
    <dgm:cxn modelId="{B10FC5F3-18E9-4A0A-B960-D5DBAA31AB12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127BDAE-91CF-4928-808B-E7E534E46DA7}" type="presParOf" srcId="{333A1088-737F-45CB-B68E-254E46348037}" destId="{F5ABB229-8D3B-4694-996A-96F23CF14429}" srcOrd="0" destOrd="0" presId="urn:microsoft.com/office/officeart/2005/8/layout/target3"/>
    <dgm:cxn modelId="{F8C95AB3-76E6-4474-A170-8580257E7D11}" type="presParOf" srcId="{333A1088-737F-45CB-B68E-254E46348037}" destId="{F41139FD-01EE-4571-8B17-4FB00FC51163}" srcOrd="1" destOrd="0" presId="urn:microsoft.com/office/officeart/2005/8/layout/target3"/>
    <dgm:cxn modelId="{EA7AB4C1-8293-4856-BCA3-64906965927E}" type="presParOf" srcId="{333A1088-737F-45CB-B68E-254E46348037}" destId="{D005CE8C-CC26-4C3E-AC11-E15060ECD759}" srcOrd="2" destOrd="0" presId="urn:microsoft.com/office/officeart/2005/8/layout/target3"/>
    <dgm:cxn modelId="{80C45374-A463-44D6-9510-89F42286AD64}" type="presParOf" srcId="{333A1088-737F-45CB-B68E-254E46348037}" destId="{2C702D82-9B77-49B7-9568-BB8EB47C3372}" srcOrd="3" destOrd="0" presId="urn:microsoft.com/office/officeart/2005/8/layout/target3"/>
    <dgm:cxn modelId="{95EB6533-7A63-42B0-8CEE-60846FFF74A3}" type="presParOf" srcId="{333A1088-737F-45CB-B68E-254E46348037}" destId="{A52A0455-90FF-4808-ABD0-F02540D31D5A}" srcOrd="4" destOrd="0" presId="urn:microsoft.com/office/officeart/2005/8/layout/target3"/>
    <dgm:cxn modelId="{FEEF571B-CF9B-4BF5-A597-4B1A993ADFEE}" type="presParOf" srcId="{333A1088-737F-45CB-B68E-254E46348037}" destId="{6140AFEC-043D-4C43-A2F9-D0F5331DF3A3}" srcOrd="5" destOrd="0" presId="urn:microsoft.com/office/officeart/2005/8/layout/target3"/>
    <dgm:cxn modelId="{A9095BDE-536F-4F12-9190-341E5AE4F24D}" type="presParOf" srcId="{333A1088-737F-45CB-B68E-254E46348037}" destId="{9358AC05-5D7D-4327-9F80-1AD486AEA664}" srcOrd="6" destOrd="0" presId="urn:microsoft.com/office/officeart/2005/8/layout/target3"/>
    <dgm:cxn modelId="{43F5480F-4593-4C23-8EEF-443DFA768641}" type="presParOf" srcId="{333A1088-737F-45CB-B68E-254E46348037}" destId="{313FC574-E1CD-4FB4-B054-0B805CE0447D}" srcOrd="7" destOrd="0" presId="urn:microsoft.com/office/officeart/2005/8/layout/target3"/>
    <dgm:cxn modelId="{AC0AF667-7C12-4131-B142-ABAB0840FEEE}" type="presParOf" srcId="{333A1088-737F-45CB-B68E-254E46348037}" destId="{619D679B-A015-4ECF-8348-D1034C574F40}" srcOrd="8" destOrd="0" presId="urn:microsoft.com/office/officeart/2005/8/layout/target3"/>
    <dgm:cxn modelId="{A33797A4-038C-4A3F-87C2-61788BD78299}" type="presParOf" srcId="{333A1088-737F-45CB-B68E-254E46348037}" destId="{322283A8-4A27-4CDA-BAE3-F381106A9174}" srcOrd="9" destOrd="0" presId="urn:microsoft.com/office/officeart/2005/8/layout/target3"/>
    <dgm:cxn modelId="{5FE93945-507F-4EB8-8960-93B5FAF6CFAF}" type="presParOf" srcId="{333A1088-737F-45CB-B68E-254E46348037}" destId="{FFC9F71D-1B4F-4AD9-A4A6-86ADEFC8AF5C}" srcOrd="10" destOrd="0" presId="urn:microsoft.com/office/officeart/2005/8/layout/target3"/>
    <dgm:cxn modelId="{6A795743-8E9A-49F9-B95A-75B8C7A5DE3F}" type="presParOf" srcId="{333A1088-737F-45CB-B68E-254E46348037}" destId="{25B08C86-7E15-44DC-BE7F-FFB55DD49D12}" srcOrd="11" destOrd="0" presId="urn:microsoft.com/office/officeart/2005/8/layout/target3"/>
    <dgm:cxn modelId="{C4750FC0-0323-4083-9771-3C4118CA6EF4}" type="presParOf" srcId="{333A1088-737F-45CB-B68E-254E46348037}" destId="{76644BE8-9D7C-4C09-B250-3D10AF48CBB7}" srcOrd="12" destOrd="0" presId="urn:microsoft.com/office/officeart/2005/8/layout/target3"/>
    <dgm:cxn modelId="{621F0E78-AA07-4098-91BC-EF2BEF082821}" type="presParOf" srcId="{333A1088-737F-45CB-B68E-254E46348037}" destId="{EE85B701-7295-41C0-BA7A-34D3756A2AE6}" srcOrd="13" destOrd="0" presId="urn:microsoft.com/office/officeart/2005/8/layout/target3"/>
    <dgm:cxn modelId="{3A3104D6-71CD-4410-BC73-3292E2DFD228}" type="presParOf" srcId="{333A1088-737F-45CB-B68E-254E46348037}" destId="{8BEBB6EC-1DAA-4CAC-8A25-BC0FCBD5DBD5}" srcOrd="14" destOrd="0" presId="urn:microsoft.com/office/officeart/2005/8/layout/target3"/>
    <dgm:cxn modelId="{1FCD7397-D9FB-4EE7-A5BA-CE516B1ECDC0}" type="presParOf" srcId="{333A1088-737F-45CB-B68E-254E46348037}" destId="{AED2198E-93D5-4001-81B4-73124B309672}" srcOrd="15" destOrd="0" presId="urn:microsoft.com/office/officeart/2005/8/layout/target3"/>
    <dgm:cxn modelId="{4F27BDAC-DEFC-415D-8E79-E6534E692897}" type="presParOf" srcId="{333A1088-737F-45CB-B68E-254E46348037}" destId="{2BE915AB-18AA-4053-B92C-3BFC9ED204BB}" srcOrd="16" destOrd="0" presId="urn:microsoft.com/office/officeart/2005/8/layout/target3"/>
    <dgm:cxn modelId="{CB376F7E-6055-469D-8E39-A11ABAE6850E}" type="presParOf" srcId="{333A1088-737F-45CB-B68E-254E46348037}" destId="{6BB5E863-4638-4E1D-BFDE-399D028AC4ED}" srcOrd="17" destOrd="0" presId="urn:microsoft.com/office/officeart/2005/8/layout/target3"/>
    <dgm:cxn modelId="{93420F1C-CEFA-442A-AA76-EBA6E6A33992}" type="presParOf" srcId="{333A1088-737F-45CB-B68E-254E46348037}" destId="{5A5FFA88-C948-4069-8E93-59FA12366E83}" srcOrd="18" destOrd="0" presId="urn:microsoft.com/office/officeart/2005/8/layout/target3"/>
    <dgm:cxn modelId="{D9DD3299-BB52-49E0-B4FC-28B50675981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A0BF18-716B-453B-97B3-A51799E3C9E4}" type="doc">
      <dgm:prSet loTypeId="urn:microsoft.com/office/officeart/2008/layout/HalfCircle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71B5A03-5DC2-4370-9CF4-FBE6B3C33664}">
      <dgm:prSet phldrT="[Text]"/>
      <dgm:spPr/>
      <dgm:t>
        <a:bodyPr/>
        <a:lstStyle/>
        <a:p>
          <a:r>
            <a:rPr lang="cs-CZ" b="1" dirty="0" smtClean="0"/>
            <a:t>BOLESLAV II</a:t>
          </a:r>
          <a:r>
            <a:rPr lang="cs-CZ" dirty="0" smtClean="0"/>
            <a:t>.</a:t>
          </a:r>
          <a:endParaRPr lang="cs-CZ" dirty="0"/>
        </a:p>
      </dgm:t>
    </dgm:pt>
    <dgm:pt modelId="{C4EA1E7F-66E0-4CB5-9FC2-C4670C5D7E17}" type="parTrans" cxnId="{6C290D0D-2E80-4A8F-9974-36FA37BEACFD}">
      <dgm:prSet/>
      <dgm:spPr/>
      <dgm:t>
        <a:bodyPr/>
        <a:lstStyle/>
        <a:p>
          <a:endParaRPr lang="cs-CZ"/>
        </a:p>
      </dgm:t>
    </dgm:pt>
    <dgm:pt modelId="{DDAECE8A-7281-497C-82BD-2BD1105B9D84}" type="sibTrans" cxnId="{6C290D0D-2E80-4A8F-9974-36FA37BEACFD}">
      <dgm:prSet/>
      <dgm:spPr/>
      <dgm:t>
        <a:bodyPr/>
        <a:lstStyle/>
        <a:p>
          <a:endParaRPr lang="cs-CZ"/>
        </a:p>
      </dgm:t>
    </dgm:pt>
    <dgm:pt modelId="{14DD5D2F-19EC-44BB-B917-1A5B9716B939}">
      <dgm:prSet phldrT="[Text]"/>
      <dgm:spPr/>
      <dgm:t>
        <a:bodyPr/>
        <a:lstStyle/>
        <a:p>
          <a:r>
            <a:rPr lang="cs-CZ" dirty="0" smtClean="0"/>
            <a:t>BOLESLAV III.</a:t>
          </a:r>
          <a:endParaRPr lang="cs-CZ" dirty="0"/>
        </a:p>
      </dgm:t>
    </dgm:pt>
    <dgm:pt modelId="{4D3AF8B9-9795-4F3A-9E9A-B493CC3DCC7E}" type="parTrans" cxnId="{3C095180-BBE7-4334-A4F7-AE6E5F8C8E36}">
      <dgm:prSet/>
      <dgm:spPr/>
      <dgm:t>
        <a:bodyPr/>
        <a:lstStyle/>
        <a:p>
          <a:endParaRPr lang="cs-CZ"/>
        </a:p>
      </dgm:t>
    </dgm:pt>
    <dgm:pt modelId="{82950744-9A08-4C22-994E-78949C035218}" type="sibTrans" cxnId="{3C095180-BBE7-4334-A4F7-AE6E5F8C8E36}">
      <dgm:prSet/>
      <dgm:spPr/>
      <dgm:t>
        <a:bodyPr/>
        <a:lstStyle/>
        <a:p>
          <a:endParaRPr lang="cs-CZ"/>
        </a:p>
      </dgm:t>
    </dgm:pt>
    <dgm:pt modelId="{D81BEED5-78CF-4C29-91E3-8E6EDBD72E92}">
      <dgm:prSet phldrT="[Text]"/>
      <dgm:spPr/>
      <dgm:t>
        <a:bodyPr/>
        <a:lstStyle/>
        <a:p>
          <a:r>
            <a:rPr lang="cs-CZ" dirty="0" smtClean="0"/>
            <a:t>JAROMÍR</a:t>
          </a:r>
          <a:endParaRPr lang="cs-CZ" dirty="0"/>
        </a:p>
      </dgm:t>
    </dgm:pt>
    <dgm:pt modelId="{44664387-06F4-4AEC-961C-4836ACB7FBE2}" type="parTrans" cxnId="{BF8765D2-F7D4-4100-B310-6621812E8647}">
      <dgm:prSet/>
      <dgm:spPr/>
      <dgm:t>
        <a:bodyPr/>
        <a:lstStyle/>
        <a:p>
          <a:endParaRPr lang="cs-CZ"/>
        </a:p>
      </dgm:t>
    </dgm:pt>
    <dgm:pt modelId="{0759AACA-302D-4C4A-B29A-F2D98EC291CF}" type="sibTrans" cxnId="{BF8765D2-F7D4-4100-B310-6621812E8647}">
      <dgm:prSet/>
      <dgm:spPr/>
      <dgm:t>
        <a:bodyPr/>
        <a:lstStyle/>
        <a:p>
          <a:endParaRPr lang="cs-CZ"/>
        </a:p>
      </dgm:t>
    </dgm:pt>
    <dgm:pt modelId="{43A7B91C-D6E5-45CA-B39C-4F76285EE7B6}">
      <dgm:prSet phldrT="[Text]"/>
      <dgm:spPr/>
      <dgm:t>
        <a:bodyPr/>
        <a:lstStyle/>
        <a:p>
          <a:r>
            <a:rPr lang="cs-CZ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OLDŘICH</a:t>
          </a:r>
          <a:endParaRPr lang="cs-CZ" b="1" dirty="0">
            <a:solidFill>
              <a:schemeClr val="accent1">
                <a:lumMod val="5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38609A5-C28F-429C-90C4-F9E4A73E291B}" type="parTrans" cxnId="{080F3058-98B8-43A6-8A73-2C538A063526}">
      <dgm:prSet/>
      <dgm:spPr/>
      <dgm:t>
        <a:bodyPr/>
        <a:lstStyle/>
        <a:p>
          <a:endParaRPr lang="cs-CZ"/>
        </a:p>
      </dgm:t>
    </dgm:pt>
    <dgm:pt modelId="{151BCA2F-D8DF-4545-9E88-954A98FD7C5D}" type="sibTrans" cxnId="{080F3058-98B8-43A6-8A73-2C538A063526}">
      <dgm:prSet/>
      <dgm:spPr/>
      <dgm:t>
        <a:bodyPr/>
        <a:lstStyle/>
        <a:p>
          <a:endParaRPr lang="cs-CZ"/>
        </a:p>
      </dgm:t>
    </dgm:pt>
    <dgm:pt modelId="{8C5FBD89-2C7E-4FF1-B609-3DBD25BA9896}" type="pres">
      <dgm:prSet presAssocID="{10A0BF18-716B-453B-97B3-A51799E3C9E4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4D01BDD8-132B-4002-85C1-1ED849128D5C}" type="pres">
      <dgm:prSet presAssocID="{971B5A03-5DC2-4370-9CF4-FBE6B3C33664}" presName="hierRoot1" presStyleCnt="0">
        <dgm:presLayoutVars>
          <dgm:hierBranch val="init"/>
        </dgm:presLayoutVars>
      </dgm:prSet>
      <dgm:spPr/>
    </dgm:pt>
    <dgm:pt modelId="{E84E5336-5B7E-4724-9375-D134FB520CAD}" type="pres">
      <dgm:prSet presAssocID="{971B5A03-5DC2-4370-9CF4-FBE6B3C33664}" presName="rootComposite1" presStyleCnt="0"/>
      <dgm:spPr/>
    </dgm:pt>
    <dgm:pt modelId="{DF3813C3-98EA-4919-9B46-30525BB98166}" type="pres">
      <dgm:prSet presAssocID="{971B5A03-5DC2-4370-9CF4-FBE6B3C33664}" presName="rootText1" presStyleLbl="alignAcc1" presStyleIdx="0" presStyleCnt="0" custScaleX="13466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05BCBF8-7CCB-4B43-AE34-57B69F88C323}" type="pres">
      <dgm:prSet presAssocID="{971B5A03-5DC2-4370-9CF4-FBE6B3C33664}" presName="topArc1" presStyleLbl="parChTrans1D1" presStyleIdx="0" presStyleCnt="8"/>
      <dgm:spPr/>
    </dgm:pt>
    <dgm:pt modelId="{4ECF9DC6-5017-45B3-A826-23B7BCFE8875}" type="pres">
      <dgm:prSet presAssocID="{971B5A03-5DC2-4370-9CF4-FBE6B3C33664}" presName="bottomArc1" presStyleLbl="parChTrans1D1" presStyleIdx="1" presStyleCnt="8"/>
      <dgm:spPr/>
    </dgm:pt>
    <dgm:pt modelId="{EF352207-0F2D-4A95-B22A-90389E9B0BFD}" type="pres">
      <dgm:prSet presAssocID="{971B5A03-5DC2-4370-9CF4-FBE6B3C33664}" presName="topConnNode1" presStyleLbl="node1" presStyleIdx="0" presStyleCnt="0"/>
      <dgm:spPr/>
      <dgm:t>
        <a:bodyPr/>
        <a:lstStyle/>
        <a:p>
          <a:endParaRPr lang="cs-CZ"/>
        </a:p>
      </dgm:t>
    </dgm:pt>
    <dgm:pt modelId="{CBB45E0D-AA47-4AE2-BC05-3BCF1DD6E8D1}" type="pres">
      <dgm:prSet presAssocID="{971B5A03-5DC2-4370-9CF4-FBE6B3C33664}" presName="hierChild2" presStyleCnt="0"/>
      <dgm:spPr/>
    </dgm:pt>
    <dgm:pt modelId="{C5526648-6138-4534-9F97-0E2030EC7010}" type="pres">
      <dgm:prSet presAssocID="{4D3AF8B9-9795-4F3A-9E9A-B493CC3DCC7E}" presName="Name28" presStyleLbl="parChTrans1D2" presStyleIdx="0" presStyleCnt="3"/>
      <dgm:spPr/>
      <dgm:t>
        <a:bodyPr/>
        <a:lstStyle/>
        <a:p>
          <a:endParaRPr lang="cs-CZ"/>
        </a:p>
      </dgm:t>
    </dgm:pt>
    <dgm:pt modelId="{F72E0B12-DA9F-44B7-86ED-01AEB915076E}" type="pres">
      <dgm:prSet presAssocID="{14DD5D2F-19EC-44BB-B917-1A5B9716B939}" presName="hierRoot2" presStyleCnt="0">
        <dgm:presLayoutVars>
          <dgm:hierBranch val="init"/>
        </dgm:presLayoutVars>
      </dgm:prSet>
      <dgm:spPr/>
    </dgm:pt>
    <dgm:pt modelId="{41130694-9B70-4216-A602-53D9106C4CEF}" type="pres">
      <dgm:prSet presAssocID="{14DD5D2F-19EC-44BB-B917-1A5B9716B939}" presName="rootComposite2" presStyleCnt="0"/>
      <dgm:spPr/>
    </dgm:pt>
    <dgm:pt modelId="{7B45AB1F-2715-49D0-9C0B-FC4203FF2124}" type="pres">
      <dgm:prSet presAssocID="{14DD5D2F-19EC-44BB-B917-1A5B9716B939}" presName="rootText2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D78044C-4310-4F9D-B8E9-F358B4CA083F}" type="pres">
      <dgm:prSet presAssocID="{14DD5D2F-19EC-44BB-B917-1A5B9716B939}" presName="topArc2" presStyleLbl="parChTrans1D1" presStyleIdx="2" presStyleCnt="8"/>
      <dgm:spPr/>
    </dgm:pt>
    <dgm:pt modelId="{CF1892A5-867D-41F2-B6FE-ED71368CE2A5}" type="pres">
      <dgm:prSet presAssocID="{14DD5D2F-19EC-44BB-B917-1A5B9716B939}" presName="bottomArc2" presStyleLbl="parChTrans1D1" presStyleIdx="3" presStyleCnt="8"/>
      <dgm:spPr/>
    </dgm:pt>
    <dgm:pt modelId="{53D00FA6-DA27-4F5D-B41F-A25C014D2BDA}" type="pres">
      <dgm:prSet presAssocID="{14DD5D2F-19EC-44BB-B917-1A5B9716B939}" presName="topConnNode2" presStyleLbl="node2" presStyleIdx="0" presStyleCnt="0"/>
      <dgm:spPr/>
      <dgm:t>
        <a:bodyPr/>
        <a:lstStyle/>
        <a:p>
          <a:endParaRPr lang="cs-CZ"/>
        </a:p>
      </dgm:t>
    </dgm:pt>
    <dgm:pt modelId="{CE154202-FD1A-4C7B-B55F-775379876401}" type="pres">
      <dgm:prSet presAssocID="{14DD5D2F-19EC-44BB-B917-1A5B9716B939}" presName="hierChild4" presStyleCnt="0"/>
      <dgm:spPr/>
    </dgm:pt>
    <dgm:pt modelId="{9C8AC1A4-F666-45D9-9603-58B83D0731A6}" type="pres">
      <dgm:prSet presAssocID="{14DD5D2F-19EC-44BB-B917-1A5B9716B939}" presName="hierChild5" presStyleCnt="0"/>
      <dgm:spPr/>
    </dgm:pt>
    <dgm:pt modelId="{111F50F4-5C2C-4D3B-8B48-F206D9726CEB}" type="pres">
      <dgm:prSet presAssocID="{44664387-06F4-4AEC-961C-4836ACB7FBE2}" presName="Name28" presStyleLbl="parChTrans1D2" presStyleIdx="1" presStyleCnt="3"/>
      <dgm:spPr/>
      <dgm:t>
        <a:bodyPr/>
        <a:lstStyle/>
        <a:p>
          <a:endParaRPr lang="cs-CZ"/>
        </a:p>
      </dgm:t>
    </dgm:pt>
    <dgm:pt modelId="{47D7A1C6-5561-45FF-BFBB-8A2D7A6AB6F3}" type="pres">
      <dgm:prSet presAssocID="{D81BEED5-78CF-4C29-91E3-8E6EDBD72E92}" presName="hierRoot2" presStyleCnt="0">
        <dgm:presLayoutVars>
          <dgm:hierBranch val="init"/>
        </dgm:presLayoutVars>
      </dgm:prSet>
      <dgm:spPr/>
    </dgm:pt>
    <dgm:pt modelId="{64DB7BB1-4C54-4D00-8C82-2925D3D5C857}" type="pres">
      <dgm:prSet presAssocID="{D81BEED5-78CF-4C29-91E3-8E6EDBD72E92}" presName="rootComposite2" presStyleCnt="0"/>
      <dgm:spPr/>
    </dgm:pt>
    <dgm:pt modelId="{F68C691F-F3A3-4F26-AE1F-7670AF1C0255}" type="pres">
      <dgm:prSet presAssocID="{D81BEED5-78CF-4C29-91E3-8E6EDBD72E92}" presName="rootText2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1961599-1F57-452A-8D92-BCEB20C0FC14}" type="pres">
      <dgm:prSet presAssocID="{D81BEED5-78CF-4C29-91E3-8E6EDBD72E92}" presName="topArc2" presStyleLbl="parChTrans1D1" presStyleIdx="4" presStyleCnt="8"/>
      <dgm:spPr/>
    </dgm:pt>
    <dgm:pt modelId="{5E69E3BF-BFE4-4D0F-80DD-4F8F64093A50}" type="pres">
      <dgm:prSet presAssocID="{D81BEED5-78CF-4C29-91E3-8E6EDBD72E92}" presName="bottomArc2" presStyleLbl="parChTrans1D1" presStyleIdx="5" presStyleCnt="8"/>
      <dgm:spPr/>
    </dgm:pt>
    <dgm:pt modelId="{3B224A6A-C019-4F60-9D9B-D921090AF148}" type="pres">
      <dgm:prSet presAssocID="{D81BEED5-78CF-4C29-91E3-8E6EDBD72E92}" presName="topConnNode2" presStyleLbl="node2" presStyleIdx="0" presStyleCnt="0"/>
      <dgm:spPr/>
      <dgm:t>
        <a:bodyPr/>
        <a:lstStyle/>
        <a:p>
          <a:endParaRPr lang="cs-CZ"/>
        </a:p>
      </dgm:t>
    </dgm:pt>
    <dgm:pt modelId="{65E4AFED-B7A8-4327-BE70-249F91A2D55B}" type="pres">
      <dgm:prSet presAssocID="{D81BEED5-78CF-4C29-91E3-8E6EDBD72E92}" presName="hierChild4" presStyleCnt="0"/>
      <dgm:spPr/>
    </dgm:pt>
    <dgm:pt modelId="{8854CBB0-3675-40C0-ACDB-B000611DFD05}" type="pres">
      <dgm:prSet presAssocID="{D81BEED5-78CF-4C29-91E3-8E6EDBD72E92}" presName="hierChild5" presStyleCnt="0"/>
      <dgm:spPr/>
    </dgm:pt>
    <dgm:pt modelId="{99763208-760D-43DF-A2ED-DC67D66E35A1}" type="pres">
      <dgm:prSet presAssocID="{038609A5-C28F-429C-90C4-F9E4A73E291B}" presName="Name28" presStyleLbl="parChTrans1D2" presStyleIdx="2" presStyleCnt="3"/>
      <dgm:spPr/>
      <dgm:t>
        <a:bodyPr/>
        <a:lstStyle/>
        <a:p>
          <a:endParaRPr lang="cs-CZ"/>
        </a:p>
      </dgm:t>
    </dgm:pt>
    <dgm:pt modelId="{7A911310-7474-4983-9721-5086D5A3EB3A}" type="pres">
      <dgm:prSet presAssocID="{43A7B91C-D6E5-45CA-B39C-4F76285EE7B6}" presName="hierRoot2" presStyleCnt="0">
        <dgm:presLayoutVars>
          <dgm:hierBranch val="init"/>
        </dgm:presLayoutVars>
      </dgm:prSet>
      <dgm:spPr/>
    </dgm:pt>
    <dgm:pt modelId="{B2B32B9C-1A28-4A7E-ACC1-0AE1442481AF}" type="pres">
      <dgm:prSet presAssocID="{43A7B91C-D6E5-45CA-B39C-4F76285EE7B6}" presName="rootComposite2" presStyleCnt="0"/>
      <dgm:spPr/>
    </dgm:pt>
    <dgm:pt modelId="{1CC72581-4C73-4853-9990-21402F26ED31}" type="pres">
      <dgm:prSet presAssocID="{43A7B91C-D6E5-45CA-B39C-4F76285EE7B6}" presName="rootText2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61BBB8E-FD91-4A51-A081-CBE61C0DB327}" type="pres">
      <dgm:prSet presAssocID="{43A7B91C-D6E5-45CA-B39C-4F76285EE7B6}" presName="topArc2" presStyleLbl="parChTrans1D1" presStyleIdx="6" presStyleCnt="8"/>
      <dgm:spPr/>
    </dgm:pt>
    <dgm:pt modelId="{3382A9A2-CC67-4250-B353-787F386379CF}" type="pres">
      <dgm:prSet presAssocID="{43A7B91C-D6E5-45CA-B39C-4F76285EE7B6}" presName="bottomArc2" presStyleLbl="parChTrans1D1" presStyleIdx="7" presStyleCnt="8"/>
      <dgm:spPr/>
    </dgm:pt>
    <dgm:pt modelId="{83332A9F-6C7B-49FC-AA59-0E9FE92D28D6}" type="pres">
      <dgm:prSet presAssocID="{43A7B91C-D6E5-45CA-B39C-4F76285EE7B6}" presName="topConnNode2" presStyleLbl="node2" presStyleIdx="0" presStyleCnt="0"/>
      <dgm:spPr/>
      <dgm:t>
        <a:bodyPr/>
        <a:lstStyle/>
        <a:p>
          <a:endParaRPr lang="cs-CZ"/>
        </a:p>
      </dgm:t>
    </dgm:pt>
    <dgm:pt modelId="{BC5F4773-BEF1-496E-855A-B059D29E15C0}" type="pres">
      <dgm:prSet presAssocID="{43A7B91C-D6E5-45CA-B39C-4F76285EE7B6}" presName="hierChild4" presStyleCnt="0"/>
      <dgm:spPr/>
    </dgm:pt>
    <dgm:pt modelId="{5B23873C-761D-4122-9BC5-61FB2F9D1258}" type="pres">
      <dgm:prSet presAssocID="{43A7B91C-D6E5-45CA-B39C-4F76285EE7B6}" presName="hierChild5" presStyleCnt="0"/>
      <dgm:spPr/>
    </dgm:pt>
    <dgm:pt modelId="{ABD5210B-FB89-4936-85D9-E301B64B2300}" type="pres">
      <dgm:prSet presAssocID="{971B5A03-5DC2-4370-9CF4-FBE6B3C33664}" presName="hierChild3" presStyleCnt="0"/>
      <dgm:spPr/>
    </dgm:pt>
  </dgm:ptLst>
  <dgm:cxnLst>
    <dgm:cxn modelId="{BF8765D2-F7D4-4100-B310-6621812E8647}" srcId="{971B5A03-5DC2-4370-9CF4-FBE6B3C33664}" destId="{D81BEED5-78CF-4C29-91E3-8E6EDBD72E92}" srcOrd="1" destOrd="0" parTransId="{44664387-06F4-4AEC-961C-4836ACB7FBE2}" sibTransId="{0759AACA-302D-4C4A-B29A-F2D98EC291CF}"/>
    <dgm:cxn modelId="{83A45433-A067-4D21-88B5-EF0BB3365311}" type="presOf" srcId="{4D3AF8B9-9795-4F3A-9E9A-B493CC3DCC7E}" destId="{C5526648-6138-4534-9F97-0E2030EC7010}" srcOrd="0" destOrd="0" presId="urn:microsoft.com/office/officeart/2008/layout/HalfCircleOrganizationChart"/>
    <dgm:cxn modelId="{616FF244-E0DC-430F-9338-EFDEEC98C320}" type="presOf" srcId="{14DD5D2F-19EC-44BB-B917-1A5B9716B939}" destId="{53D00FA6-DA27-4F5D-B41F-A25C014D2BDA}" srcOrd="1" destOrd="0" presId="urn:microsoft.com/office/officeart/2008/layout/HalfCircleOrganizationChart"/>
    <dgm:cxn modelId="{C0404DB0-B4D1-42BA-BCC6-6AF896EB189C}" type="presOf" srcId="{971B5A03-5DC2-4370-9CF4-FBE6B3C33664}" destId="{DF3813C3-98EA-4919-9B46-30525BB98166}" srcOrd="0" destOrd="0" presId="urn:microsoft.com/office/officeart/2008/layout/HalfCircleOrganizationChart"/>
    <dgm:cxn modelId="{C9C45F73-EAED-4027-A4C0-74605368BA4E}" type="presOf" srcId="{43A7B91C-D6E5-45CA-B39C-4F76285EE7B6}" destId="{1CC72581-4C73-4853-9990-21402F26ED31}" srcOrd="0" destOrd="0" presId="urn:microsoft.com/office/officeart/2008/layout/HalfCircleOrganizationChart"/>
    <dgm:cxn modelId="{6C290D0D-2E80-4A8F-9974-36FA37BEACFD}" srcId="{10A0BF18-716B-453B-97B3-A51799E3C9E4}" destId="{971B5A03-5DC2-4370-9CF4-FBE6B3C33664}" srcOrd="0" destOrd="0" parTransId="{C4EA1E7F-66E0-4CB5-9FC2-C4670C5D7E17}" sibTransId="{DDAECE8A-7281-497C-82BD-2BD1105B9D84}"/>
    <dgm:cxn modelId="{63D87EDC-1AEC-4874-8B5C-EFE10DC49D3B}" type="presOf" srcId="{D81BEED5-78CF-4C29-91E3-8E6EDBD72E92}" destId="{F68C691F-F3A3-4F26-AE1F-7670AF1C0255}" srcOrd="0" destOrd="0" presId="urn:microsoft.com/office/officeart/2008/layout/HalfCircleOrganizationChart"/>
    <dgm:cxn modelId="{89A0E495-C2C2-48A2-B0DD-6BE3E3902850}" type="presOf" srcId="{44664387-06F4-4AEC-961C-4836ACB7FBE2}" destId="{111F50F4-5C2C-4D3B-8B48-F206D9726CEB}" srcOrd="0" destOrd="0" presId="urn:microsoft.com/office/officeart/2008/layout/HalfCircleOrganizationChart"/>
    <dgm:cxn modelId="{3C095180-BBE7-4334-A4F7-AE6E5F8C8E36}" srcId="{971B5A03-5DC2-4370-9CF4-FBE6B3C33664}" destId="{14DD5D2F-19EC-44BB-B917-1A5B9716B939}" srcOrd="0" destOrd="0" parTransId="{4D3AF8B9-9795-4F3A-9E9A-B493CC3DCC7E}" sibTransId="{82950744-9A08-4C22-994E-78949C035218}"/>
    <dgm:cxn modelId="{79D40109-900A-498F-B354-ECD041B85A52}" type="presOf" srcId="{D81BEED5-78CF-4C29-91E3-8E6EDBD72E92}" destId="{3B224A6A-C019-4F60-9D9B-D921090AF148}" srcOrd="1" destOrd="0" presId="urn:microsoft.com/office/officeart/2008/layout/HalfCircleOrganizationChart"/>
    <dgm:cxn modelId="{EDD4990B-4746-4FA4-8BEC-3C8186849A30}" type="presOf" srcId="{038609A5-C28F-429C-90C4-F9E4A73E291B}" destId="{99763208-760D-43DF-A2ED-DC67D66E35A1}" srcOrd="0" destOrd="0" presId="urn:microsoft.com/office/officeart/2008/layout/HalfCircleOrganizationChart"/>
    <dgm:cxn modelId="{80B67F60-F492-43BB-898B-3906237A2FE5}" type="presOf" srcId="{971B5A03-5DC2-4370-9CF4-FBE6B3C33664}" destId="{EF352207-0F2D-4A95-B22A-90389E9B0BFD}" srcOrd="1" destOrd="0" presId="urn:microsoft.com/office/officeart/2008/layout/HalfCircleOrganizationChart"/>
    <dgm:cxn modelId="{080F3058-98B8-43A6-8A73-2C538A063526}" srcId="{971B5A03-5DC2-4370-9CF4-FBE6B3C33664}" destId="{43A7B91C-D6E5-45CA-B39C-4F76285EE7B6}" srcOrd="2" destOrd="0" parTransId="{038609A5-C28F-429C-90C4-F9E4A73E291B}" sibTransId="{151BCA2F-D8DF-4545-9E88-954A98FD7C5D}"/>
    <dgm:cxn modelId="{AD045A7C-8FEA-4E87-9FF9-9562E53AF527}" type="presOf" srcId="{14DD5D2F-19EC-44BB-B917-1A5B9716B939}" destId="{7B45AB1F-2715-49D0-9C0B-FC4203FF2124}" srcOrd="0" destOrd="0" presId="urn:microsoft.com/office/officeart/2008/layout/HalfCircleOrganizationChart"/>
    <dgm:cxn modelId="{6C36D0AF-482D-48C3-AF45-EB9548B4EA96}" type="presOf" srcId="{10A0BF18-716B-453B-97B3-A51799E3C9E4}" destId="{8C5FBD89-2C7E-4FF1-B609-3DBD25BA9896}" srcOrd="0" destOrd="0" presId="urn:microsoft.com/office/officeart/2008/layout/HalfCircleOrganizationChart"/>
    <dgm:cxn modelId="{4F70ED0C-80DB-4240-A6B9-3AAA0AE489FD}" type="presOf" srcId="{43A7B91C-D6E5-45CA-B39C-4F76285EE7B6}" destId="{83332A9F-6C7B-49FC-AA59-0E9FE92D28D6}" srcOrd="1" destOrd="0" presId="urn:microsoft.com/office/officeart/2008/layout/HalfCircleOrganizationChart"/>
    <dgm:cxn modelId="{DB8CA3D0-E61B-4F01-BC6A-A8082ACB9524}" type="presParOf" srcId="{8C5FBD89-2C7E-4FF1-B609-3DBD25BA9896}" destId="{4D01BDD8-132B-4002-85C1-1ED849128D5C}" srcOrd="0" destOrd="0" presId="urn:microsoft.com/office/officeart/2008/layout/HalfCircleOrganizationChart"/>
    <dgm:cxn modelId="{8A4C0DE6-E755-4FDD-A4BE-20DD5E1F50D3}" type="presParOf" srcId="{4D01BDD8-132B-4002-85C1-1ED849128D5C}" destId="{E84E5336-5B7E-4724-9375-D134FB520CAD}" srcOrd="0" destOrd="0" presId="urn:microsoft.com/office/officeart/2008/layout/HalfCircleOrganizationChart"/>
    <dgm:cxn modelId="{ABBFC43D-717F-4474-BF5C-4C7CF808BC96}" type="presParOf" srcId="{E84E5336-5B7E-4724-9375-D134FB520CAD}" destId="{DF3813C3-98EA-4919-9B46-30525BB98166}" srcOrd="0" destOrd="0" presId="urn:microsoft.com/office/officeart/2008/layout/HalfCircleOrganizationChart"/>
    <dgm:cxn modelId="{F695D423-FA3B-46FC-9005-7D9E96FE9A19}" type="presParOf" srcId="{E84E5336-5B7E-4724-9375-D134FB520CAD}" destId="{C05BCBF8-7CCB-4B43-AE34-57B69F88C323}" srcOrd="1" destOrd="0" presId="urn:microsoft.com/office/officeart/2008/layout/HalfCircleOrganizationChart"/>
    <dgm:cxn modelId="{EE3FEC51-8369-464A-B067-BFED452AE17F}" type="presParOf" srcId="{E84E5336-5B7E-4724-9375-D134FB520CAD}" destId="{4ECF9DC6-5017-45B3-A826-23B7BCFE8875}" srcOrd="2" destOrd="0" presId="urn:microsoft.com/office/officeart/2008/layout/HalfCircleOrganizationChart"/>
    <dgm:cxn modelId="{93DD51BF-8D91-426C-90DB-24A76FFB4028}" type="presParOf" srcId="{E84E5336-5B7E-4724-9375-D134FB520CAD}" destId="{EF352207-0F2D-4A95-B22A-90389E9B0BFD}" srcOrd="3" destOrd="0" presId="urn:microsoft.com/office/officeart/2008/layout/HalfCircleOrganizationChart"/>
    <dgm:cxn modelId="{060C57DA-A988-4B10-8655-E2F8A00D91D8}" type="presParOf" srcId="{4D01BDD8-132B-4002-85C1-1ED849128D5C}" destId="{CBB45E0D-AA47-4AE2-BC05-3BCF1DD6E8D1}" srcOrd="1" destOrd="0" presId="urn:microsoft.com/office/officeart/2008/layout/HalfCircleOrganizationChart"/>
    <dgm:cxn modelId="{135530C2-DA54-4810-9489-1FF7A0054783}" type="presParOf" srcId="{CBB45E0D-AA47-4AE2-BC05-3BCF1DD6E8D1}" destId="{C5526648-6138-4534-9F97-0E2030EC7010}" srcOrd="0" destOrd="0" presId="urn:microsoft.com/office/officeart/2008/layout/HalfCircleOrganizationChart"/>
    <dgm:cxn modelId="{6B4BE172-FC3E-4D9D-8787-4191A66F5AAB}" type="presParOf" srcId="{CBB45E0D-AA47-4AE2-BC05-3BCF1DD6E8D1}" destId="{F72E0B12-DA9F-44B7-86ED-01AEB915076E}" srcOrd="1" destOrd="0" presId="urn:microsoft.com/office/officeart/2008/layout/HalfCircleOrganizationChart"/>
    <dgm:cxn modelId="{E784BE59-170A-433F-B672-9AD2166411D9}" type="presParOf" srcId="{F72E0B12-DA9F-44B7-86ED-01AEB915076E}" destId="{41130694-9B70-4216-A602-53D9106C4CEF}" srcOrd="0" destOrd="0" presId="urn:microsoft.com/office/officeart/2008/layout/HalfCircleOrganizationChart"/>
    <dgm:cxn modelId="{C3935A30-176D-4278-88AB-00EFCB98EE59}" type="presParOf" srcId="{41130694-9B70-4216-A602-53D9106C4CEF}" destId="{7B45AB1F-2715-49D0-9C0B-FC4203FF2124}" srcOrd="0" destOrd="0" presId="urn:microsoft.com/office/officeart/2008/layout/HalfCircleOrganizationChart"/>
    <dgm:cxn modelId="{B06E4402-8971-4BBD-BF5B-D0472A33BA2B}" type="presParOf" srcId="{41130694-9B70-4216-A602-53D9106C4CEF}" destId="{2D78044C-4310-4F9D-B8E9-F358B4CA083F}" srcOrd="1" destOrd="0" presId="urn:microsoft.com/office/officeart/2008/layout/HalfCircleOrganizationChart"/>
    <dgm:cxn modelId="{BF4AED2F-9D36-4A2B-A261-854857699C89}" type="presParOf" srcId="{41130694-9B70-4216-A602-53D9106C4CEF}" destId="{CF1892A5-867D-41F2-B6FE-ED71368CE2A5}" srcOrd="2" destOrd="0" presId="urn:microsoft.com/office/officeart/2008/layout/HalfCircleOrganizationChart"/>
    <dgm:cxn modelId="{34BD7F04-DFF5-46DA-958E-94111B9EF313}" type="presParOf" srcId="{41130694-9B70-4216-A602-53D9106C4CEF}" destId="{53D00FA6-DA27-4F5D-B41F-A25C014D2BDA}" srcOrd="3" destOrd="0" presId="urn:microsoft.com/office/officeart/2008/layout/HalfCircleOrganizationChart"/>
    <dgm:cxn modelId="{12D7EC83-DE9D-4297-ADCA-FCBC76834D89}" type="presParOf" srcId="{F72E0B12-DA9F-44B7-86ED-01AEB915076E}" destId="{CE154202-FD1A-4C7B-B55F-775379876401}" srcOrd="1" destOrd="0" presId="urn:microsoft.com/office/officeart/2008/layout/HalfCircleOrganizationChart"/>
    <dgm:cxn modelId="{93F14F93-F38C-4E8D-834E-DCEDA7075D6A}" type="presParOf" srcId="{F72E0B12-DA9F-44B7-86ED-01AEB915076E}" destId="{9C8AC1A4-F666-45D9-9603-58B83D0731A6}" srcOrd="2" destOrd="0" presId="urn:microsoft.com/office/officeart/2008/layout/HalfCircleOrganizationChart"/>
    <dgm:cxn modelId="{7C6021E1-B1C7-4430-8CB7-D22A677AC65F}" type="presParOf" srcId="{CBB45E0D-AA47-4AE2-BC05-3BCF1DD6E8D1}" destId="{111F50F4-5C2C-4D3B-8B48-F206D9726CEB}" srcOrd="2" destOrd="0" presId="urn:microsoft.com/office/officeart/2008/layout/HalfCircleOrganizationChart"/>
    <dgm:cxn modelId="{1156ADB3-EE17-4D2D-963B-CC020B8ACCDF}" type="presParOf" srcId="{CBB45E0D-AA47-4AE2-BC05-3BCF1DD6E8D1}" destId="{47D7A1C6-5561-45FF-BFBB-8A2D7A6AB6F3}" srcOrd="3" destOrd="0" presId="urn:microsoft.com/office/officeart/2008/layout/HalfCircleOrganizationChart"/>
    <dgm:cxn modelId="{C43BCD75-56AB-42DE-88CD-0516E7AB94B0}" type="presParOf" srcId="{47D7A1C6-5561-45FF-BFBB-8A2D7A6AB6F3}" destId="{64DB7BB1-4C54-4D00-8C82-2925D3D5C857}" srcOrd="0" destOrd="0" presId="urn:microsoft.com/office/officeart/2008/layout/HalfCircleOrganizationChart"/>
    <dgm:cxn modelId="{737BAA72-16B5-4C88-93AE-242E17DBF596}" type="presParOf" srcId="{64DB7BB1-4C54-4D00-8C82-2925D3D5C857}" destId="{F68C691F-F3A3-4F26-AE1F-7670AF1C0255}" srcOrd="0" destOrd="0" presId="urn:microsoft.com/office/officeart/2008/layout/HalfCircleOrganizationChart"/>
    <dgm:cxn modelId="{42ADEE95-FA74-40DC-8B0F-ACED294E75D4}" type="presParOf" srcId="{64DB7BB1-4C54-4D00-8C82-2925D3D5C857}" destId="{01961599-1F57-452A-8D92-BCEB20C0FC14}" srcOrd="1" destOrd="0" presId="urn:microsoft.com/office/officeart/2008/layout/HalfCircleOrganizationChart"/>
    <dgm:cxn modelId="{1B5990B4-ED06-4C4B-9F37-049FBCF42B57}" type="presParOf" srcId="{64DB7BB1-4C54-4D00-8C82-2925D3D5C857}" destId="{5E69E3BF-BFE4-4D0F-80DD-4F8F64093A50}" srcOrd="2" destOrd="0" presId="urn:microsoft.com/office/officeart/2008/layout/HalfCircleOrganizationChart"/>
    <dgm:cxn modelId="{3C75A5E3-68CB-4231-BC42-5B0D46C883D3}" type="presParOf" srcId="{64DB7BB1-4C54-4D00-8C82-2925D3D5C857}" destId="{3B224A6A-C019-4F60-9D9B-D921090AF148}" srcOrd="3" destOrd="0" presId="urn:microsoft.com/office/officeart/2008/layout/HalfCircleOrganizationChart"/>
    <dgm:cxn modelId="{40A829BE-FDD0-4305-8BF4-FFA090F2F8C3}" type="presParOf" srcId="{47D7A1C6-5561-45FF-BFBB-8A2D7A6AB6F3}" destId="{65E4AFED-B7A8-4327-BE70-249F91A2D55B}" srcOrd="1" destOrd="0" presId="urn:microsoft.com/office/officeart/2008/layout/HalfCircleOrganizationChart"/>
    <dgm:cxn modelId="{D51F5F1B-D8F8-4CE7-AEFE-7CFC5A0E9AE3}" type="presParOf" srcId="{47D7A1C6-5561-45FF-BFBB-8A2D7A6AB6F3}" destId="{8854CBB0-3675-40C0-ACDB-B000611DFD05}" srcOrd="2" destOrd="0" presId="urn:microsoft.com/office/officeart/2008/layout/HalfCircleOrganizationChart"/>
    <dgm:cxn modelId="{8FF5FD2D-A035-4B7F-8101-9DF09888EEF2}" type="presParOf" srcId="{CBB45E0D-AA47-4AE2-BC05-3BCF1DD6E8D1}" destId="{99763208-760D-43DF-A2ED-DC67D66E35A1}" srcOrd="4" destOrd="0" presId="urn:microsoft.com/office/officeart/2008/layout/HalfCircleOrganizationChart"/>
    <dgm:cxn modelId="{92D3A5D4-73EE-4223-A125-ED0B2173D39A}" type="presParOf" srcId="{CBB45E0D-AA47-4AE2-BC05-3BCF1DD6E8D1}" destId="{7A911310-7474-4983-9721-5086D5A3EB3A}" srcOrd="5" destOrd="0" presId="urn:microsoft.com/office/officeart/2008/layout/HalfCircleOrganizationChart"/>
    <dgm:cxn modelId="{6FF77DD3-EDA3-43A5-8151-62B7C3783DC7}" type="presParOf" srcId="{7A911310-7474-4983-9721-5086D5A3EB3A}" destId="{B2B32B9C-1A28-4A7E-ACC1-0AE1442481AF}" srcOrd="0" destOrd="0" presId="urn:microsoft.com/office/officeart/2008/layout/HalfCircleOrganizationChart"/>
    <dgm:cxn modelId="{3EEF3F8F-ABED-4B4B-AA18-AAE9E030E53C}" type="presParOf" srcId="{B2B32B9C-1A28-4A7E-ACC1-0AE1442481AF}" destId="{1CC72581-4C73-4853-9990-21402F26ED31}" srcOrd="0" destOrd="0" presId="urn:microsoft.com/office/officeart/2008/layout/HalfCircleOrganizationChart"/>
    <dgm:cxn modelId="{F2D44E40-D3BF-4178-A1A9-3CEAA82A99A1}" type="presParOf" srcId="{B2B32B9C-1A28-4A7E-ACC1-0AE1442481AF}" destId="{461BBB8E-FD91-4A51-A081-CBE61C0DB327}" srcOrd="1" destOrd="0" presId="urn:microsoft.com/office/officeart/2008/layout/HalfCircleOrganizationChart"/>
    <dgm:cxn modelId="{1C31DAB1-D3B5-4EA3-B2FB-38D87DB6DC66}" type="presParOf" srcId="{B2B32B9C-1A28-4A7E-ACC1-0AE1442481AF}" destId="{3382A9A2-CC67-4250-B353-787F386379CF}" srcOrd="2" destOrd="0" presId="urn:microsoft.com/office/officeart/2008/layout/HalfCircleOrganizationChart"/>
    <dgm:cxn modelId="{FBFA1280-6C96-47C3-91C0-D1CCB5092CC2}" type="presParOf" srcId="{B2B32B9C-1A28-4A7E-ACC1-0AE1442481AF}" destId="{83332A9F-6C7B-49FC-AA59-0E9FE92D28D6}" srcOrd="3" destOrd="0" presId="urn:microsoft.com/office/officeart/2008/layout/HalfCircleOrganizationChart"/>
    <dgm:cxn modelId="{E8C8B81D-7F3D-4E62-A839-3B4574EC3FAC}" type="presParOf" srcId="{7A911310-7474-4983-9721-5086D5A3EB3A}" destId="{BC5F4773-BEF1-496E-855A-B059D29E15C0}" srcOrd="1" destOrd="0" presId="urn:microsoft.com/office/officeart/2008/layout/HalfCircleOrganizationChart"/>
    <dgm:cxn modelId="{7E60F3A7-95B2-4D86-8793-3A51C5A41205}" type="presParOf" srcId="{7A911310-7474-4983-9721-5086D5A3EB3A}" destId="{5B23873C-761D-4122-9BC5-61FB2F9D1258}" srcOrd="2" destOrd="0" presId="urn:microsoft.com/office/officeart/2008/layout/HalfCircleOrganizationChart"/>
    <dgm:cxn modelId="{B9FDD267-455E-4120-BF44-BAB2242FA0BF}" type="presParOf" srcId="{4D01BDD8-132B-4002-85C1-1ED849128D5C}" destId="{ABD5210B-FB89-4936-85D9-E301B64B2300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Linda Tůmová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rgbClr val="FF0000"/>
              </a:solidFill>
            </a:rPr>
            <a:t>32</a:t>
          </a:r>
          <a:r>
            <a:rPr lang="cs-CZ" sz="2000" kern="1200" baseline="0" dirty="0" smtClean="0"/>
            <a:t>_INOVACE_11</a:t>
          </a:r>
          <a:r>
            <a:rPr lang="cs-CZ" sz="2000" kern="1200" baseline="0" dirty="0" smtClean="0">
              <a:solidFill>
                <a:srgbClr val="FF0000"/>
              </a:solidFill>
            </a:rPr>
            <a:t>_D_16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D</a:t>
          </a:r>
          <a:r>
            <a:rPr lang="cs-CZ" sz="2000" kern="1200" dirty="0" smtClean="0">
              <a:solidFill>
                <a:srgbClr val="FF0000"/>
              </a:solidFill>
            </a:rPr>
            <a:t> – 7.A – České knížectví v 11.století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763208-760D-43DF-A2ED-DC67D66E35A1}">
      <dsp:nvSpPr>
        <dsp:cNvPr id="0" name=""/>
        <dsp:cNvSpPr/>
      </dsp:nvSpPr>
      <dsp:spPr>
        <a:xfrm>
          <a:off x="4252119" y="2024940"/>
          <a:ext cx="3008405" cy="5221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1059"/>
              </a:lnTo>
              <a:lnTo>
                <a:pt x="3008405" y="261059"/>
              </a:lnTo>
              <a:lnTo>
                <a:pt x="3008405" y="522119"/>
              </a:lnTo>
            </a:path>
          </a:pathLst>
        </a:custGeom>
        <a:noFill/>
        <a:ln w="11429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1F50F4-5C2C-4D3B-8B48-F206D9726CEB}">
      <dsp:nvSpPr>
        <dsp:cNvPr id="0" name=""/>
        <dsp:cNvSpPr/>
      </dsp:nvSpPr>
      <dsp:spPr>
        <a:xfrm>
          <a:off x="4206399" y="2024940"/>
          <a:ext cx="91440" cy="52211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22119"/>
              </a:lnTo>
            </a:path>
          </a:pathLst>
        </a:custGeom>
        <a:noFill/>
        <a:ln w="11429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526648-6138-4534-9F97-0E2030EC7010}">
      <dsp:nvSpPr>
        <dsp:cNvPr id="0" name=""/>
        <dsp:cNvSpPr/>
      </dsp:nvSpPr>
      <dsp:spPr>
        <a:xfrm>
          <a:off x="1243713" y="2024940"/>
          <a:ext cx="3008405" cy="522119"/>
        </a:xfrm>
        <a:custGeom>
          <a:avLst/>
          <a:gdLst/>
          <a:ahLst/>
          <a:cxnLst/>
          <a:rect l="0" t="0" r="0" b="0"/>
          <a:pathLst>
            <a:path>
              <a:moveTo>
                <a:pt x="3008405" y="0"/>
              </a:moveTo>
              <a:lnTo>
                <a:pt x="3008405" y="261059"/>
              </a:lnTo>
              <a:lnTo>
                <a:pt x="0" y="261059"/>
              </a:lnTo>
              <a:lnTo>
                <a:pt x="0" y="522119"/>
              </a:lnTo>
            </a:path>
          </a:pathLst>
        </a:custGeom>
        <a:noFill/>
        <a:ln w="11429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05BCBF8-7CCB-4B43-AE34-57B69F88C323}">
      <dsp:nvSpPr>
        <dsp:cNvPr id="0" name=""/>
        <dsp:cNvSpPr/>
      </dsp:nvSpPr>
      <dsp:spPr>
        <a:xfrm>
          <a:off x="3415079" y="781797"/>
          <a:ext cx="1674078" cy="1243142"/>
        </a:xfrm>
        <a:prstGeom prst="arc">
          <a:avLst>
            <a:gd name="adj1" fmla="val 13200000"/>
            <a:gd name="adj2" fmla="val 19200000"/>
          </a:avLst>
        </a:prstGeom>
        <a:noFill/>
        <a:ln w="11429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ECF9DC6-5017-45B3-A826-23B7BCFE8875}">
      <dsp:nvSpPr>
        <dsp:cNvPr id="0" name=""/>
        <dsp:cNvSpPr/>
      </dsp:nvSpPr>
      <dsp:spPr>
        <a:xfrm>
          <a:off x="3415079" y="781797"/>
          <a:ext cx="1674078" cy="1243142"/>
        </a:xfrm>
        <a:prstGeom prst="arc">
          <a:avLst>
            <a:gd name="adj1" fmla="val 2400000"/>
            <a:gd name="adj2" fmla="val 8400000"/>
          </a:avLst>
        </a:prstGeom>
        <a:noFill/>
        <a:ln w="11429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3813C3-98EA-4919-9B46-30525BB98166}">
      <dsp:nvSpPr>
        <dsp:cNvPr id="0" name=""/>
        <dsp:cNvSpPr/>
      </dsp:nvSpPr>
      <dsp:spPr>
        <a:xfrm>
          <a:off x="2578040" y="1005563"/>
          <a:ext cx="3348156" cy="795611"/>
        </a:xfrm>
        <a:prstGeom prst="rect">
          <a:avLst/>
        </a:prstGeom>
        <a:noFill/>
        <a:ln w="11429" cap="flat" cmpd="sng" algn="ctr">
          <a:noFill/>
          <a:prstDash val="sysDash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/>
            <a:t>BOLESLAV II</a:t>
          </a:r>
          <a:r>
            <a:rPr lang="cs-CZ" sz="2900" kern="1200" dirty="0" smtClean="0"/>
            <a:t>.</a:t>
          </a:r>
          <a:endParaRPr lang="cs-CZ" sz="2900" kern="1200" dirty="0"/>
        </a:p>
      </dsp:txBody>
      <dsp:txXfrm>
        <a:off x="2578040" y="1005563"/>
        <a:ext cx="3348156" cy="795611"/>
      </dsp:txXfrm>
    </dsp:sp>
    <dsp:sp modelId="{2D78044C-4310-4F9D-B8E9-F358B4CA083F}">
      <dsp:nvSpPr>
        <dsp:cNvPr id="0" name=""/>
        <dsp:cNvSpPr/>
      </dsp:nvSpPr>
      <dsp:spPr>
        <a:xfrm>
          <a:off x="622142" y="2547059"/>
          <a:ext cx="1243142" cy="1243142"/>
        </a:xfrm>
        <a:prstGeom prst="arc">
          <a:avLst>
            <a:gd name="adj1" fmla="val 13200000"/>
            <a:gd name="adj2" fmla="val 19200000"/>
          </a:avLst>
        </a:prstGeom>
        <a:noFill/>
        <a:ln w="11429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1892A5-867D-41F2-B6FE-ED71368CE2A5}">
      <dsp:nvSpPr>
        <dsp:cNvPr id="0" name=""/>
        <dsp:cNvSpPr/>
      </dsp:nvSpPr>
      <dsp:spPr>
        <a:xfrm>
          <a:off x="622142" y="2547059"/>
          <a:ext cx="1243142" cy="1243142"/>
        </a:xfrm>
        <a:prstGeom prst="arc">
          <a:avLst>
            <a:gd name="adj1" fmla="val 2400000"/>
            <a:gd name="adj2" fmla="val 8400000"/>
          </a:avLst>
        </a:prstGeom>
        <a:noFill/>
        <a:ln w="11429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B45AB1F-2715-49D0-9C0B-FC4203FF2124}">
      <dsp:nvSpPr>
        <dsp:cNvPr id="0" name=""/>
        <dsp:cNvSpPr/>
      </dsp:nvSpPr>
      <dsp:spPr>
        <a:xfrm>
          <a:off x="570" y="2770825"/>
          <a:ext cx="2486285" cy="795611"/>
        </a:xfrm>
        <a:prstGeom prst="rect">
          <a:avLst/>
        </a:prstGeom>
        <a:noFill/>
        <a:ln w="11429" cap="flat" cmpd="sng" algn="ctr">
          <a:noFill/>
          <a:prstDash val="sysDash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BOLESLAV III.</a:t>
          </a:r>
          <a:endParaRPr lang="cs-CZ" sz="2900" kern="1200" dirty="0"/>
        </a:p>
      </dsp:txBody>
      <dsp:txXfrm>
        <a:off x="570" y="2770825"/>
        <a:ext cx="2486285" cy="795611"/>
      </dsp:txXfrm>
    </dsp:sp>
    <dsp:sp modelId="{01961599-1F57-452A-8D92-BCEB20C0FC14}">
      <dsp:nvSpPr>
        <dsp:cNvPr id="0" name=""/>
        <dsp:cNvSpPr/>
      </dsp:nvSpPr>
      <dsp:spPr>
        <a:xfrm>
          <a:off x="3630547" y="2547059"/>
          <a:ext cx="1243142" cy="1243142"/>
        </a:xfrm>
        <a:prstGeom prst="arc">
          <a:avLst>
            <a:gd name="adj1" fmla="val 13200000"/>
            <a:gd name="adj2" fmla="val 19200000"/>
          </a:avLst>
        </a:prstGeom>
        <a:noFill/>
        <a:ln w="11429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69E3BF-BFE4-4D0F-80DD-4F8F64093A50}">
      <dsp:nvSpPr>
        <dsp:cNvPr id="0" name=""/>
        <dsp:cNvSpPr/>
      </dsp:nvSpPr>
      <dsp:spPr>
        <a:xfrm>
          <a:off x="3630547" y="2547059"/>
          <a:ext cx="1243142" cy="1243142"/>
        </a:xfrm>
        <a:prstGeom prst="arc">
          <a:avLst>
            <a:gd name="adj1" fmla="val 2400000"/>
            <a:gd name="adj2" fmla="val 8400000"/>
          </a:avLst>
        </a:prstGeom>
        <a:noFill/>
        <a:ln w="11429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68C691F-F3A3-4F26-AE1F-7670AF1C0255}">
      <dsp:nvSpPr>
        <dsp:cNvPr id="0" name=""/>
        <dsp:cNvSpPr/>
      </dsp:nvSpPr>
      <dsp:spPr>
        <a:xfrm>
          <a:off x="3008976" y="2770825"/>
          <a:ext cx="2486285" cy="795611"/>
        </a:xfrm>
        <a:prstGeom prst="rect">
          <a:avLst/>
        </a:prstGeom>
        <a:noFill/>
        <a:ln w="11429" cap="flat" cmpd="sng" algn="ctr">
          <a:noFill/>
          <a:prstDash val="sysDash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JAROMÍR</a:t>
          </a:r>
          <a:endParaRPr lang="cs-CZ" sz="2900" kern="1200" dirty="0"/>
        </a:p>
      </dsp:txBody>
      <dsp:txXfrm>
        <a:off x="3008976" y="2770825"/>
        <a:ext cx="2486285" cy="795611"/>
      </dsp:txXfrm>
    </dsp:sp>
    <dsp:sp modelId="{461BBB8E-FD91-4A51-A081-CBE61C0DB327}">
      <dsp:nvSpPr>
        <dsp:cNvPr id="0" name=""/>
        <dsp:cNvSpPr/>
      </dsp:nvSpPr>
      <dsp:spPr>
        <a:xfrm>
          <a:off x="6638952" y="2547059"/>
          <a:ext cx="1243142" cy="1243142"/>
        </a:xfrm>
        <a:prstGeom prst="arc">
          <a:avLst>
            <a:gd name="adj1" fmla="val 13200000"/>
            <a:gd name="adj2" fmla="val 19200000"/>
          </a:avLst>
        </a:prstGeom>
        <a:noFill/>
        <a:ln w="11429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382A9A2-CC67-4250-B353-787F386379CF}">
      <dsp:nvSpPr>
        <dsp:cNvPr id="0" name=""/>
        <dsp:cNvSpPr/>
      </dsp:nvSpPr>
      <dsp:spPr>
        <a:xfrm>
          <a:off x="6638952" y="2547059"/>
          <a:ext cx="1243142" cy="1243142"/>
        </a:xfrm>
        <a:prstGeom prst="arc">
          <a:avLst>
            <a:gd name="adj1" fmla="val 2400000"/>
            <a:gd name="adj2" fmla="val 8400000"/>
          </a:avLst>
        </a:prstGeom>
        <a:noFill/>
        <a:ln w="11429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C72581-4C73-4853-9990-21402F26ED31}">
      <dsp:nvSpPr>
        <dsp:cNvPr id="0" name=""/>
        <dsp:cNvSpPr/>
      </dsp:nvSpPr>
      <dsp:spPr>
        <a:xfrm>
          <a:off x="6017381" y="2770825"/>
          <a:ext cx="2486285" cy="795611"/>
        </a:xfrm>
        <a:prstGeom prst="rect">
          <a:avLst/>
        </a:prstGeom>
        <a:noFill/>
        <a:ln w="11429" cap="flat" cmpd="sng" algn="ctr">
          <a:noFill/>
          <a:prstDash val="sysDash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OLDŘICH</a:t>
          </a:r>
          <a:endParaRPr lang="cs-CZ" sz="2900" b="1" kern="1200" dirty="0">
            <a:solidFill>
              <a:schemeClr val="accent1">
                <a:lumMod val="50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017381" y="2770825"/>
        <a:ext cx="2486285" cy="7956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108D6-9813-49ED-9BB0-5779CE0D98F3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DA085A-9D48-4CCD-A9E7-EA0E2867D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0244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1/1d/Bitva_u_Br%C5%AFdku.jpg" TargetMode="External"/><Relationship Id="rId2" Type="http://schemas.openxmlformats.org/officeDocument/2006/relationships/hyperlink" Target="http://cs.wikipedia.org/wiki/Soubor:Bretislav1_Jitk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1248046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402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900" dirty="0"/>
              <a:t>Materiál je určen k výkladu dějepisného učiva 7.ročníku. Seznamuje žáky s vládou přemyslovských knížat v </a:t>
            </a:r>
            <a:r>
              <a:rPr lang="cs-CZ" sz="1900" dirty="0" smtClean="0"/>
              <a:t> období 11.století, s vládou Oldřicha a Břetislava I.</a:t>
            </a:r>
            <a:endParaRPr lang="cs-CZ" sz="1900" dirty="0"/>
          </a:p>
          <a:p>
            <a:pPr algn="just"/>
            <a:r>
              <a:rPr lang="cs-CZ" sz="1900" dirty="0"/>
              <a:t>Součástí prezentace je krátký </a:t>
            </a:r>
            <a:r>
              <a:rPr lang="cs-CZ" sz="1900" dirty="0" smtClean="0"/>
              <a:t>závěrečný test, díky kterému si žáci mohou  zkontrolovat získané znalosti. Shrnutí </a:t>
            </a:r>
            <a:r>
              <a:rPr lang="cs-CZ" sz="1900" dirty="0"/>
              <a:t>na závěr prezentace lze využít jako zápis učiva.</a:t>
            </a:r>
          </a:p>
          <a:p>
            <a:pPr algn="just"/>
            <a:r>
              <a:rPr lang="cs-CZ" sz="1900" dirty="0"/>
              <a:t>Práce s prezentací je snadná. Využití techniky ve vyučování umožní žákům vnímat učivo nejenom poslechem, ale i vizuálně.  Výklad je pak názornější, pro žáky zajímavější.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0601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OBDOBÍ VLÁDY Oldřicha a Břetislava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KNÍŽECTVÍ v 11.STOLETÍ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13651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1. </a:t>
            </a:r>
            <a:r>
              <a:rPr lang="cs-CZ" b="1" dirty="0"/>
              <a:t>p</a:t>
            </a:r>
            <a:r>
              <a:rPr lang="cs-CZ" b="1" dirty="0" smtClean="0"/>
              <a:t>olovina 11.století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86697887"/>
              </p:ext>
            </p:extLst>
          </p:nvPr>
        </p:nvGraphicFramePr>
        <p:xfrm>
          <a:off x="323528" y="1484784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923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krize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 smrti knížete Boleslava II. došlo k úpadku knížecí moci</a:t>
            </a:r>
          </a:p>
          <a:p>
            <a:r>
              <a:rPr lang="cs-CZ" dirty="0"/>
              <a:t>s</a:t>
            </a:r>
            <a:r>
              <a:rPr lang="cs-CZ" dirty="0" smtClean="0"/>
              <a:t>třídání vládnoucích knížat, bratrovražedné spory a boje </a:t>
            </a:r>
          </a:p>
          <a:p>
            <a:r>
              <a:rPr lang="cs-CZ" dirty="0"/>
              <a:t>č</a:t>
            </a:r>
            <a:r>
              <a:rPr lang="cs-CZ" dirty="0" smtClean="0"/>
              <a:t>eský stát slábne</a:t>
            </a:r>
          </a:p>
          <a:p>
            <a:r>
              <a:rPr lang="cs-CZ" dirty="0"/>
              <a:t>o</a:t>
            </a:r>
            <a:r>
              <a:rPr lang="cs-CZ" dirty="0" smtClean="0"/>
              <a:t>hrožení ze stany Polska, tažení Boleslava Chrabrého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0409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Čechy součást římské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osazený panovník Vladivoj (1002 – 1003)</a:t>
            </a:r>
          </a:p>
          <a:p>
            <a:r>
              <a:rPr lang="cs-CZ" dirty="0"/>
              <a:t>n</a:t>
            </a:r>
            <a:r>
              <a:rPr lang="cs-CZ" dirty="0" smtClean="0"/>
              <a:t>eschopný panovník, opilec</a:t>
            </a:r>
          </a:p>
          <a:p>
            <a:r>
              <a:rPr lang="cs-CZ" dirty="0"/>
              <a:t>p</a:t>
            </a:r>
            <a:r>
              <a:rPr lang="cs-CZ" dirty="0" smtClean="0"/>
              <a:t>rvní český kníže, který si nechal udělit Čechy v léno od římského panovníka</a:t>
            </a:r>
          </a:p>
          <a:p>
            <a:r>
              <a:rPr lang="cs-CZ" dirty="0"/>
              <a:t>č</a:t>
            </a:r>
            <a:r>
              <a:rPr lang="cs-CZ" dirty="0" smtClean="0"/>
              <a:t>eské země se staly součástí římské říše</a:t>
            </a:r>
          </a:p>
          <a:p>
            <a:r>
              <a:rPr lang="cs-CZ" dirty="0"/>
              <a:t>č</a:t>
            </a:r>
            <a:r>
              <a:rPr lang="cs-CZ" dirty="0" smtClean="0"/>
              <a:t>eská knížata zůstala volena zemským sněmem, ale potvrzoval je římský panovník</a:t>
            </a:r>
          </a:p>
        </p:txBody>
      </p:sp>
    </p:spTree>
    <p:extLst>
      <p:ext uri="{BB962C8B-B14F-4D97-AF65-F5344CB8AC3E}">
        <p14:creationId xmlns:p14="http://schemas.microsoft.com/office/powerpoint/2010/main" val="1714522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Vláda knížete Oldřicha (1012 – 1033)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obyl na Polácích území Moravy</a:t>
            </a:r>
          </a:p>
          <a:p>
            <a:r>
              <a:rPr lang="cs-CZ" dirty="0" smtClean="0"/>
              <a:t>Morava se stala trvalou součástí českého státu</a:t>
            </a:r>
          </a:p>
          <a:p>
            <a:r>
              <a:rPr lang="cs-CZ" dirty="0"/>
              <a:t>s</a:t>
            </a:r>
            <a:r>
              <a:rPr lang="cs-CZ" dirty="0" smtClean="0"/>
              <a:t>pravoval syn Břetislav</a:t>
            </a:r>
          </a:p>
          <a:p>
            <a:r>
              <a:rPr lang="cs-CZ" dirty="0" smtClean="0"/>
              <a:t>r.1032 založen </a:t>
            </a:r>
            <a:r>
              <a:rPr lang="cs-CZ" b="1" dirty="0" smtClean="0"/>
              <a:t>sázavský klášter, první opat Prokop</a:t>
            </a:r>
            <a:r>
              <a:rPr lang="cs-CZ" dirty="0" smtClean="0"/>
              <a:t> (slovanská bohoslužba)</a:t>
            </a:r>
          </a:p>
          <a:p>
            <a:r>
              <a:rPr lang="cs-CZ" dirty="0"/>
              <a:t>m</a:t>
            </a:r>
            <a:r>
              <a:rPr lang="cs-CZ" dirty="0" smtClean="0"/>
              <a:t>anželka –prostá žena, pradlena Božena, nemanželský syn Břetislav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42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>
                <a:solidFill>
                  <a:srgbClr val="C00000"/>
                </a:solidFill>
              </a:rPr>
              <a:t>Vláda knížete Břetislava </a:t>
            </a: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(</a:t>
            </a:r>
            <a:r>
              <a:rPr lang="cs-CZ" dirty="0">
                <a:solidFill>
                  <a:srgbClr val="C00000"/>
                </a:solidFill>
              </a:rPr>
              <a:t>1034 – 1055)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8" y="980728"/>
            <a:ext cx="2438400" cy="5257800"/>
          </a:xfrm>
        </p:spPr>
        <p:txBody>
          <a:bodyPr/>
          <a:lstStyle/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schopný vládce a udatný bojovník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kvůli nemanželskému původu si nevěstu musel unést </a:t>
            </a:r>
            <a:r>
              <a:rPr lang="cs-CZ" dirty="0" smtClean="0"/>
              <a:t>(</a:t>
            </a:r>
            <a:r>
              <a:rPr lang="cs-CZ" b="1" dirty="0"/>
              <a:t>pověst Břetislav a Jitka</a:t>
            </a:r>
            <a:r>
              <a:rPr lang="cs-CZ" dirty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 rozmach státu,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rozšíření moci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dovršení centralizace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6" name="Zástupný symbol pro obrázek 5"/>
          <p:cNvSpPr>
            <a:spLocks noGrp="1"/>
          </p:cNvSpPr>
          <p:nvPr>
            <p:ph type="pic" idx="1"/>
          </p:nvPr>
        </p:nvSpPr>
        <p:spPr/>
      </p:sp>
      <p:sp>
        <p:nvSpPr>
          <p:cNvPr id="9" name="Zástupný symbol pro obrázek 5"/>
          <p:cNvSpPr txBox="1">
            <a:spLocks/>
          </p:cNvSpPr>
          <p:nvPr/>
        </p:nvSpPr>
        <p:spPr>
          <a:xfrm>
            <a:off x="2987824" y="620688"/>
            <a:ext cx="5939408" cy="4267200"/>
          </a:xfrm>
          <a:prstGeom prst="rect">
            <a:avLst/>
          </a:prstGeom>
        </p:spPr>
      </p:sp>
      <p:pic>
        <p:nvPicPr>
          <p:cNvPr id="12" name="Picture 2" descr="C:\Users\Demeter\Pictures\Bretislav1_Jit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637045"/>
            <a:ext cx="4383682" cy="4250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4834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1039 – vpád do Polska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Břetislav využívá úpadku Polska</a:t>
            </a:r>
            <a:endParaRPr lang="cs-CZ" dirty="0"/>
          </a:p>
          <a:p>
            <a:r>
              <a:rPr lang="cs-CZ" dirty="0" smtClean="0"/>
              <a:t>dobyl Slezsko, </a:t>
            </a:r>
            <a:r>
              <a:rPr lang="cs-CZ" dirty="0" err="1" smtClean="0"/>
              <a:t>Krakovsko</a:t>
            </a:r>
            <a:r>
              <a:rPr lang="cs-CZ" dirty="0" smtClean="0"/>
              <a:t>, Hnězdno</a:t>
            </a:r>
          </a:p>
          <a:p>
            <a:r>
              <a:rPr lang="cs-CZ" dirty="0"/>
              <a:t>z</a:t>
            </a:r>
            <a:r>
              <a:rPr lang="cs-CZ" dirty="0" smtClean="0"/>
              <a:t>ískal velkou kořist – stovky zajatců, zlato,  stříbro, drahocenné předměty, kostelní zvony</a:t>
            </a:r>
          </a:p>
          <a:p>
            <a:r>
              <a:rPr lang="cs-CZ" dirty="0"/>
              <a:t>o</a:t>
            </a:r>
            <a:r>
              <a:rPr lang="cs-CZ" dirty="0" smtClean="0"/>
              <a:t>dvezl ostatky sv. Vojtěcha za účelem zřízení arcibiskupství v Praze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6868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BŘETISLAVŮV ZÁKONÍK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ad Vojtěchovým hrobem vynesl přísné zákony</a:t>
            </a:r>
          </a:p>
          <a:p>
            <a:r>
              <a:rPr lang="cs-CZ" dirty="0"/>
              <a:t>z</a:t>
            </a:r>
            <a:r>
              <a:rPr lang="cs-CZ" dirty="0" smtClean="0"/>
              <a:t>akázal mnohoženství, zakázal provoz krčem, práci a konání trhů v neděli a ve svátek, pohřbívání mrtvých mimo hřbitov</a:t>
            </a:r>
          </a:p>
          <a:p>
            <a:r>
              <a:rPr lang="cs-CZ" dirty="0"/>
              <a:t>z</a:t>
            </a:r>
            <a:r>
              <a:rPr lang="cs-CZ" dirty="0" smtClean="0"/>
              <a:t>ákoník – Břetislavovy neboli hnězdenské dekrety</a:t>
            </a:r>
          </a:p>
          <a:p>
            <a:r>
              <a:rPr lang="cs-CZ" dirty="0"/>
              <a:t>p</a:t>
            </a:r>
            <a:r>
              <a:rPr lang="cs-CZ" dirty="0" smtClean="0"/>
              <a:t>řísné tresty za nedodržování (popravy, mrskání do bezvědomí, prodání do otroctví,….)</a:t>
            </a:r>
          </a:p>
          <a:p>
            <a:r>
              <a:rPr lang="cs-CZ" dirty="0"/>
              <a:t>p</a:t>
            </a:r>
            <a:r>
              <a:rPr lang="cs-CZ" dirty="0" smtClean="0"/>
              <a:t>řesto se nedodržoval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0643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42747" y="4293096"/>
            <a:ext cx="5867400" cy="1939280"/>
          </a:xfrm>
        </p:spPr>
        <p:txBody>
          <a:bodyPr/>
          <a:lstStyle/>
          <a:p>
            <a:r>
              <a:rPr lang="cs-CZ" sz="3600" dirty="0" smtClean="0"/>
              <a:t>Boje se </a:t>
            </a:r>
            <a:br>
              <a:rPr lang="cs-CZ" sz="3600" dirty="0" smtClean="0"/>
            </a:br>
            <a:r>
              <a:rPr lang="cs-CZ" sz="3600" dirty="0" smtClean="0"/>
              <a:t>Svatou </a:t>
            </a:r>
            <a:r>
              <a:rPr lang="cs-CZ" sz="3600" dirty="0"/>
              <a:t>říší </a:t>
            </a:r>
            <a:r>
              <a:rPr lang="cs-CZ" sz="3600" dirty="0" smtClean="0"/>
              <a:t>římskou </a:t>
            </a:r>
            <a:r>
              <a:rPr lang="cs-CZ" dirty="0" smtClean="0"/>
              <a:t>– </a:t>
            </a:r>
            <a:br>
              <a:rPr lang="cs-CZ" dirty="0" smtClean="0"/>
            </a:br>
            <a:r>
              <a:rPr lang="cs-CZ" dirty="0"/>
              <a:t>	</a:t>
            </a:r>
            <a:r>
              <a:rPr lang="cs-CZ" sz="3200" b="0" dirty="0" smtClean="0"/>
              <a:t>bitva u </a:t>
            </a:r>
            <a:r>
              <a:rPr lang="cs-CZ" sz="3200" b="0" dirty="0" err="1" smtClean="0"/>
              <a:t>Brůdku</a:t>
            </a:r>
            <a:r>
              <a:rPr lang="cs-CZ" sz="3200" b="0" dirty="0" smtClean="0"/>
              <a:t> r.1040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Břetislavův vpád do Polska vyvolal rozhořčení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/>
              <a:t>císař Jindřich III. podniká dvě výpravy do Čech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b="1" dirty="0"/>
              <a:t>r.1040 poražen v bitvě u </a:t>
            </a:r>
            <a:r>
              <a:rPr lang="cs-CZ" b="1" dirty="0" err="1"/>
              <a:t>Brůdku</a:t>
            </a:r>
            <a:r>
              <a:rPr lang="cs-CZ" b="1" dirty="0"/>
              <a:t> (Domažlice)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r.1041 císař obsazuje Prahu, Břetislav donucen ustoupit a slíbit věrnost a placení lenního poplatku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  <p:sp>
        <p:nvSpPr>
          <p:cNvPr id="6" name="Zástupný symbol pro obrázek 5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2963416"/>
          </a:xfrm>
        </p:spPr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1325" y="620688"/>
            <a:ext cx="5818822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5399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Markrabství moravské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Břetislav vládne na Moravě od svých 17let</a:t>
            </a:r>
          </a:p>
          <a:p>
            <a:r>
              <a:rPr lang="cs-CZ" dirty="0" smtClean="0"/>
              <a:t>Založil 3 hlavní moravské hrady - centra </a:t>
            </a:r>
            <a:r>
              <a:rPr lang="cs-CZ" b="1" dirty="0"/>
              <a:t>Olomouc, Brno, </a:t>
            </a:r>
            <a:r>
              <a:rPr lang="cs-CZ" b="1" dirty="0" smtClean="0"/>
              <a:t>Znojmo</a:t>
            </a:r>
          </a:p>
          <a:p>
            <a:r>
              <a:rPr lang="cs-CZ" dirty="0" smtClean="0"/>
              <a:t>Morava rozdělena do 3 údělných knížectví</a:t>
            </a:r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práva rozdělena mezi mladší příslušníky rodu</a:t>
            </a:r>
          </a:p>
        </p:txBody>
      </p:sp>
    </p:spTree>
    <p:extLst>
      <p:ext uri="{BB962C8B-B14F-4D97-AF65-F5344CB8AC3E}">
        <p14:creationId xmlns:p14="http://schemas.microsoft.com/office/powerpoint/2010/main" val="383950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Stařešinský zákon - seniorát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r.1055 zaveden tzv. stařešinský zákon</a:t>
            </a:r>
          </a:p>
          <a:p>
            <a:r>
              <a:rPr lang="cs-CZ" dirty="0"/>
              <a:t>v</a:t>
            </a:r>
            <a:r>
              <a:rPr lang="cs-CZ" dirty="0" smtClean="0"/>
              <a:t>ládnout v Čechách má vždy nejstarší příslušník přemyslovské dynastie</a:t>
            </a:r>
          </a:p>
          <a:p>
            <a:r>
              <a:rPr lang="cs-CZ" dirty="0"/>
              <a:t>o</a:t>
            </a:r>
            <a:r>
              <a:rPr lang="cs-CZ" dirty="0" smtClean="0"/>
              <a:t>statní si měli rozdělit vládu na Moravě</a:t>
            </a:r>
          </a:p>
          <a:p>
            <a:r>
              <a:rPr lang="cs-CZ" dirty="0"/>
              <a:t>j</a:t>
            </a:r>
            <a:r>
              <a:rPr lang="cs-CZ" dirty="0" smtClean="0"/>
              <a:t>eden z rodu určen pro kněžskou dráhu</a:t>
            </a:r>
          </a:p>
        </p:txBody>
      </p:sp>
    </p:spTree>
    <p:extLst>
      <p:ext uri="{BB962C8B-B14F-4D97-AF65-F5344CB8AC3E}">
        <p14:creationId xmlns:p14="http://schemas.microsoft.com/office/powerpoint/2010/main" val="244369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odpověď?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1. Břetislavova matka byla:</a:t>
            </a:r>
          </a:p>
          <a:p>
            <a:pPr marL="0" indent="0">
              <a:buNone/>
            </a:pPr>
            <a:r>
              <a:rPr lang="cs-CZ" sz="2000" dirty="0" smtClean="0"/>
              <a:t>	a) Ludmila	b) Božena		c) Drahomíra</a:t>
            </a:r>
            <a:r>
              <a:rPr lang="cs-CZ" sz="2000" dirty="0"/>
              <a:t>	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2. Manželkou Břetislava I. byla: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a) Jitka		b) Anežka		c) Mlada</a:t>
            </a:r>
          </a:p>
          <a:p>
            <a:pPr marL="0" indent="0">
              <a:buNone/>
            </a:pPr>
            <a:r>
              <a:rPr lang="cs-CZ" sz="2000" dirty="0" smtClean="0"/>
              <a:t>3. Ze svého tažení do Polska přivezl: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a) meteorit	b) brambory		c) ostatky sv. Vojtěcha</a:t>
            </a:r>
          </a:p>
          <a:p>
            <a:pPr marL="0" indent="0">
              <a:buNone/>
            </a:pPr>
            <a:r>
              <a:rPr lang="cs-CZ" sz="2000" dirty="0" smtClean="0"/>
              <a:t>4. Břetislav během své vlády vydal: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a) zákaz piva	b) zákaz lovu zajíců	c) Břetislavův zákoník</a:t>
            </a:r>
          </a:p>
          <a:p>
            <a:pPr marL="0" indent="0">
              <a:buNone/>
            </a:pPr>
            <a:r>
              <a:rPr lang="cs-CZ" sz="2000" dirty="0" smtClean="0"/>
              <a:t>5. V bitvě u </a:t>
            </a:r>
            <a:r>
              <a:rPr lang="cs-CZ" sz="2000" dirty="0" err="1" smtClean="0"/>
              <a:t>Brůdku</a:t>
            </a:r>
            <a:r>
              <a:rPr lang="cs-CZ" sz="2000" dirty="0" smtClean="0"/>
              <a:t> porazil Břetislav: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a) Dagoberta	b) </a:t>
            </a:r>
            <a:r>
              <a:rPr lang="cs-CZ" sz="2000" dirty="0"/>
              <a:t>J</a:t>
            </a:r>
            <a:r>
              <a:rPr lang="cs-CZ" sz="2000" dirty="0" smtClean="0"/>
              <a:t>indřicha III. 	c) Boleslava Chrabrého</a:t>
            </a:r>
          </a:p>
          <a:p>
            <a:pPr marL="0" indent="0">
              <a:buNone/>
            </a:pPr>
            <a:r>
              <a:rPr lang="cs-CZ" sz="2000" dirty="0" smtClean="0"/>
              <a:t>6. Seniorát zaručoval právo vlády: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a) důchodcům	b) starší dceři		c) nejstaršímu z rodu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97446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odpověď?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1. Břetislavova matka byla:</a:t>
            </a:r>
          </a:p>
          <a:p>
            <a:pPr marL="0" indent="0">
              <a:buNone/>
            </a:pPr>
            <a:r>
              <a:rPr lang="cs-CZ" sz="2000" dirty="0" smtClean="0"/>
              <a:t>	a) Ludmila	</a:t>
            </a:r>
            <a:r>
              <a:rPr lang="cs-CZ" sz="2000" dirty="0" smtClean="0">
                <a:solidFill>
                  <a:srgbClr val="FF0000"/>
                </a:solidFill>
              </a:rPr>
              <a:t>b) Božena</a:t>
            </a:r>
            <a:r>
              <a:rPr lang="cs-CZ" sz="2000" dirty="0" smtClean="0"/>
              <a:t>		c) Drahomíra</a:t>
            </a:r>
            <a:r>
              <a:rPr lang="cs-CZ" sz="2000" dirty="0"/>
              <a:t>	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2. Manželkou Břetislava I. byla: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>
                <a:solidFill>
                  <a:srgbClr val="FF0000"/>
                </a:solidFill>
              </a:rPr>
              <a:t>a) Jitka</a:t>
            </a:r>
            <a:r>
              <a:rPr lang="cs-CZ" sz="2000" dirty="0" smtClean="0"/>
              <a:t>		b) Anežka		c) Mlada</a:t>
            </a:r>
          </a:p>
          <a:p>
            <a:pPr marL="0" indent="0">
              <a:buNone/>
            </a:pPr>
            <a:r>
              <a:rPr lang="cs-CZ" sz="2000" dirty="0" smtClean="0"/>
              <a:t>3. Ze svého tažení do Polska přivezl: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a) meteorit	b) brambory		</a:t>
            </a:r>
            <a:r>
              <a:rPr lang="cs-CZ" sz="2000" dirty="0" smtClean="0">
                <a:solidFill>
                  <a:srgbClr val="FF0000"/>
                </a:solidFill>
              </a:rPr>
              <a:t>c) ostatky sv. Vojtěcha</a:t>
            </a:r>
          </a:p>
          <a:p>
            <a:pPr marL="0" indent="0">
              <a:buNone/>
            </a:pPr>
            <a:r>
              <a:rPr lang="cs-CZ" sz="2000" dirty="0" smtClean="0"/>
              <a:t>4. Břetislav během své vlády vydal: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a) zákaz piva	b) zákaz lovu zajíců	</a:t>
            </a:r>
            <a:r>
              <a:rPr lang="cs-CZ" sz="2000" dirty="0" smtClean="0">
                <a:solidFill>
                  <a:srgbClr val="FF0000"/>
                </a:solidFill>
              </a:rPr>
              <a:t>c) Břetislavův zákoník</a:t>
            </a:r>
          </a:p>
          <a:p>
            <a:pPr marL="0" indent="0">
              <a:buNone/>
            </a:pPr>
            <a:r>
              <a:rPr lang="cs-CZ" sz="2000" dirty="0" smtClean="0"/>
              <a:t>5. V bitvě u </a:t>
            </a:r>
            <a:r>
              <a:rPr lang="cs-CZ" sz="2000" dirty="0" err="1" smtClean="0"/>
              <a:t>Brůdku</a:t>
            </a:r>
            <a:r>
              <a:rPr lang="cs-CZ" sz="2000" dirty="0" smtClean="0"/>
              <a:t> porazil Břetislav: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a) Dagoberta	</a:t>
            </a:r>
            <a:r>
              <a:rPr lang="cs-CZ" sz="2000" dirty="0" smtClean="0">
                <a:solidFill>
                  <a:srgbClr val="FF0000"/>
                </a:solidFill>
              </a:rPr>
              <a:t>b) </a:t>
            </a:r>
            <a:r>
              <a:rPr lang="cs-CZ" sz="2000" dirty="0">
                <a:solidFill>
                  <a:srgbClr val="FF0000"/>
                </a:solidFill>
              </a:rPr>
              <a:t>J</a:t>
            </a:r>
            <a:r>
              <a:rPr lang="cs-CZ" sz="2000" dirty="0" smtClean="0">
                <a:solidFill>
                  <a:srgbClr val="FF0000"/>
                </a:solidFill>
              </a:rPr>
              <a:t>indřicha III. </a:t>
            </a:r>
            <a:r>
              <a:rPr lang="cs-CZ" sz="2000" dirty="0" smtClean="0"/>
              <a:t>	c) Boleslava Chrabrého</a:t>
            </a:r>
          </a:p>
          <a:p>
            <a:pPr marL="0" indent="0">
              <a:buNone/>
            </a:pPr>
            <a:r>
              <a:rPr lang="cs-CZ" sz="2000" dirty="0" smtClean="0"/>
              <a:t>6. Seniorát zaručoval právo vlády: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a) důchodcům	b) starší dceři		</a:t>
            </a:r>
            <a:r>
              <a:rPr lang="cs-CZ" sz="2000" dirty="0" smtClean="0">
                <a:solidFill>
                  <a:srgbClr val="FF0000"/>
                </a:solidFill>
              </a:rPr>
              <a:t>c) nejstaršímu z rodu</a:t>
            </a:r>
          </a:p>
          <a:p>
            <a:pPr marL="0" indent="0">
              <a:buNone/>
            </a:pP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4197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Přemyslovské knížectví v 11.století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99829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1. </a:t>
            </a:r>
            <a:r>
              <a:rPr lang="cs-CZ" dirty="0" smtClean="0"/>
              <a:t>Po smrti Boleslava II. došlo k úpadku knížecí moci</a:t>
            </a:r>
          </a:p>
          <a:p>
            <a:pPr marL="0" indent="0">
              <a:buNone/>
            </a:pPr>
            <a:r>
              <a:rPr lang="cs-CZ" dirty="0" smtClean="0"/>
              <a:t>- český stát se stal součástí Svaté říše římské, císař rozhodoval o osobě českého knížete</a:t>
            </a:r>
          </a:p>
          <a:p>
            <a:pPr marL="0" indent="0">
              <a:buNone/>
            </a:pPr>
            <a:r>
              <a:rPr lang="cs-CZ" b="1" dirty="0" smtClean="0"/>
              <a:t>2. </a:t>
            </a:r>
            <a:r>
              <a:rPr lang="cs-CZ" dirty="0" smtClean="0"/>
              <a:t>Kníže Oldřich znovu dobyl od Poláků Moravu</a:t>
            </a:r>
          </a:p>
          <a:p>
            <a:pPr marL="0" indent="0">
              <a:buNone/>
            </a:pPr>
            <a:r>
              <a:rPr lang="cs-CZ" dirty="0" smtClean="0"/>
              <a:t>- manželka Božena, syn Břetislav</a:t>
            </a:r>
          </a:p>
          <a:p>
            <a:pPr marL="0" indent="0">
              <a:buNone/>
            </a:pPr>
            <a:r>
              <a:rPr lang="cs-CZ" b="1" dirty="0" smtClean="0"/>
              <a:t>3</a:t>
            </a:r>
            <a:r>
              <a:rPr lang="cs-CZ" b="1" u="sng" dirty="0" smtClean="0"/>
              <a:t>. Kníže Břetislav (1035 – 1055)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dirty="0"/>
              <a:t>m</a:t>
            </a:r>
            <a:r>
              <a:rPr lang="cs-CZ" dirty="0" smtClean="0"/>
              <a:t>anželka Jitka</a:t>
            </a:r>
          </a:p>
          <a:p>
            <a:pPr marL="0" indent="0">
              <a:buNone/>
            </a:pPr>
            <a:r>
              <a:rPr lang="cs-CZ" dirty="0" smtClean="0"/>
              <a:t>- z polského Hnězdna přivezl ostatky </a:t>
            </a:r>
            <a:r>
              <a:rPr lang="cs-CZ" dirty="0" err="1" smtClean="0"/>
              <a:t>sv.Vojtěcha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na Moravě zřídil údělná knížectví</a:t>
            </a:r>
          </a:p>
          <a:p>
            <a:pPr marL="0" indent="0">
              <a:buNone/>
            </a:pPr>
            <a:r>
              <a:rPr lang="cs-CZ" dirty="0" smtClean="0"/>
              <a:t>- vydal stařešinský zákon (vláda nejstaršího)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9374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Ilustrace – volné dílo z </a:t>
            </a:r>
            <a:r>
              <a:rPr lang="en-US" i="1" dirty="0"/>
              <a:t>Wikipedia : the free encyclopedia</a:t>
            </a:r>
            <a:r>
              <a:rPr lang="en-US" dirty="0"/>
              <a:t> [online].</a:t>
            </a:r>
            <a:r>
              <a:rPr lang="cs-CZ" dirty="0" smtClean="0"/>
              <a:t> dostupné z:</a:t>
            </a:r>
          </a:p>
          <a:p>
            <a:r>
              <a:rPr lang="en-US" sz="2000" u="sng" dirty="0">
                <a:hlinkClick r:id="rId2"/>
              </a:rPr>
              <a:t>&lt;</a:t>
            </a: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cs.wikipedia.org/wiki/Soubor:Bretislav1_Jitka.jpg</a:t>
            </a:r>
            <a:r>
              <a:rPr lang="cs-CZ" sz="2000" dirty="0" smtClean="0"/>
              <a:t> </a:t>
            </a:r>
            <a:r>
              <a:rPr lang="en-US" sz="2000" dirty="0" smtClean="0"/>
              <a:t>&gt;</a:t>
            </a:r>
            <a:r>
              <a:rPr lang="cs-CZ" sz="2000" dirty="0" smtClean="0"/>
              <a:t>[</a:t>
            </a:r>
            <a:r>
              <a:rPr lang="cs-CZ" sz="2000" dirty="0"/>
              <a:t>cit. </a:t>
            </a:r>
            <a:r>
              <a:rPr lang="cs-CZ" sz="2000" dirty="0" smtClean="0"/>
              <a:t>2011-11-12</a:t>
            </a:r>
            <a:r>
              <a:rPr lang="cs-CZ" sz="2000" dirty="0"/>
              <a:t>]. </a:t>
            </a:r>
            <a:endParaRPr lang="cs-CZ" sz="2000" dirty="0" smtClean="0"/>
          </a:p>
          <a:p>
            <a:r>
              <a:rPr lang="en-US" sz="2000" dirty="0" smtClean="0">
                <a:hlinkClick r:id="rId3"/>
              </a:rPr>
              <a:t>&lt;</a:t>
            </a:r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upload.wikimedia.org/wikipedia/commons/1/1d/Bitva_u_Br%C5%AFdku.jpg</a:t>
            </a:r>
            <a:r>
              <a:rPr lang="cs-CZ" sz="2000" dirty="0" smtClean="0"/>
              <a:t> </a:t>
            </a:r>
            <a:r>
              <a:rPr lang="en-US" sz="2000" dirty="0" smtClean="0"/>
              <a:t>&gt;</a:t>
            </a:r>
            <a:r>
              <a:rPr lang="cs-CZ" sz="2000" dirty="0" smtClean="0"/>
              <a:t>[</a:t>
            </a:r>
            <a:r>
              <a:rPr lang="cs-CZ" sz="2000" dirty="0"/>
              <a:t>cit. 2011-11-12].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42199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211</TotalTime>
  <Words>636</Words>
  <Application>Microsoft Office PowerPoint</Application>
  <PresentationFormat>Předvádění na obrazovce (4:3)</PresentationFormat>
  <Paragraphs>106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Administrativní</vt:lpstr>
      <vt:lpstr>Prezentace aplikace PowerPoint</vt:lpstr>
      <vt:lpstr>anotace</vt:lpstr>
      <vt:lpstr>ČESKÉ KNÍŽECTVÍ v 11.STOLETÍ</vt:lpstr>
      <vt:lpstr>1. polovina 11.století</vt:lpstr>
      <vt:lpstr>Období krize</vt:lpstr>
      <vt:lpstr>Čechy součást římské říše</vt:lpstr>
      <vt:lpstr>Vláda knížete Oldřicha (1012 – 1033)</vt:lpstr>
      <vt:lpstr>Vláda knížete Břetislava  (1034 – 1055)</vt:lpstr>
      <vt:lpstr>1039 – vpád do Polska</vt:lpstr>
      <vt:lpstr>BŘETISLAVŮV ZÁKONÍK</vt:lpstr>
      <vt:lpstr>Boje se  Svatou říší římskou –   bitva u Brůdku r.1040</vt:lpstr>
      <vt:lpstr>Markrabství moravské</vt:lpstr>
      <vt:lpstr>Stařešinský zákon - seniorát</vt:lpstr>
      <vt:lpstr>Znáš odpověď?</vt:lpstr>
      <vt:lpstr>Znáš odpověď?</vt:lpstr>
      <vt:lpstr>Přemyslovské knížectví v 11.století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Demeter</dc:creator>
  <cp:lastModifiedBy>Demeter</cp:lastModifiedBy>
  <cp:revision>61</cp:revision>
  <dcterms:created xsi:type="dcterms:W3CDTF">2011-11-13T17:21:37Z</dcterms:created>
  <dcterms:modified xsi:type="dcterms:W3CDTF">2011-11-14T19:21:32Z</dcterms:modified>
</cp:coreProperties>
</file>