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1" r:id="rId4"/>
    <p:sldId id="262" r:id="rId5"/>
    <p:sldId id="265" r:id="rId6"/>
    <p:sldId id="259" r:id="rId7"/>
    <p:sldId id="258" r:id="rId8"/>
    <p:sldId id="260" r:id="rId9"/>
    <p:sldId id="263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09EA6"/>
    <a:srgbClr val="DF0B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F0B57"/>
            </a:gs>
            <a:gs pos="50000">
              <a:srgbClr val="509EA6"/>
            </a:gs>
            <a:gs pos="100000">
              <a:schemeClr val="bg1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488" y="866775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7985957"/>
              </p:ext>
            </p:extLst>
          </p:nvPr>
        </p:nvGraphicFramePr>
        <p:xfrm>
          <a:off x="1258888" y="2636838"/>
          <a:ext cx="6400800" cy="3119436"/>
        </p:xfrm>
        <a:graphic>
          <a:graphicData uri="http://schemas.openxmlformats.org/drawingml/2006/table">
            <a:tbl>
              <a:tblPr/>
              <a:tblGrid>
                <a:gridCol w="1187450"/>
                <a:gridCol w="5213350"/>
              </a:tblGrid>
              <a:tr h="5439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ŠKOLA TIŠICE, okres MĚLNÍK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AUTOR: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Marcela Lazáková</a:t>
                      </a: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4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VY_12_INOVACE_29_ČESKÝ JAZYK_PŘÍDAVNÁ JMÉNA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CZ.1.07/1.4.00/21.3130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04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0531803"/>
              </p:ext>
            </p:extLst>
          </p:nvPr>
        </p:nvGraphicFramePr>
        <p:xfrm>
          <a:off x="1431925" y="1844675"/>
          <a:ext cx="6308725" cy="4440151"/>
        </p:xfrm>
        <a:graphic>
          <a:graphicData uri="http://schemas.openxmlformats.org/drawingml/2006/table">
            <a:tbl>
              <a:tblPr/>
              <a:tblGrid>
                <a:gridCol w="1617663"/>
                <a:gridCol w="4691062"/>
              </a:tblGrid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ANOTACE: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žáky 5. ročníku. Prohlubuje učivo o přídavných jménech, seznamuje s jejich druhy  a skloňováním.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JAZYK: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Čeština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6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OČEKÁVANÝ VÝSTUP: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Rozliší přídavná jména podle druhů a píše je pravopisně správně. 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02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KLÍČOVÁ SLOVA: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Přídavná jména tvrdá, měkká, přivlastňovací, vzory mladý, jarní otcův, matčin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UČEBNÍHO MATERIÁLU: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Prezentace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INTERAKTIVITY: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Kombinace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CÍLOVÁ SKUPINA: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Žák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STUPEŇ A TYP VZDĚLÁNÍ: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vzdělávání – první stupeň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TYPICKÁ VĚKOVÁ SKUPINA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9 - 12 let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30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762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576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Přídavná jména </a:t>
            </a:r>
            <a:r>
              <a:rPr lang="cs-CZ" sz="2800" dirty="0" smtClean="0"/>
              <a:t>(adjektiva)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 smtClean="0"/>
              <a:t>vyjadřují vlastnosti osob, zvířat, věcí nebo jevů</a:t>
            </a:r>
          </a:p>
          <a:p>
            <a:r>
              <a:rPr lang="cs-CZ" sz="2800" dirty="0"/>
              <a:t>ptáme se na ně otázkami  jaký?, který?, čí?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řidáváme je </a:t>
            </a:r>
            <a:r>
              <a:rPr lang="cs-CZ" sz="2800" dirty="0"/>
              <a:t>k podstatným jménům, abychom blíže určili jejich význam</a:t>
            </a:r>
          </a:p>
          <a:p>
            <a:r>
              <a:rPr lang="cs-CZ" sz="2800" dirty="0" smtClean="0"/>
              <a:t>shodují se s podstatnými jmény v pádě, čísle, rodě (hodné miminko, vycvičený pes, žluté kytky …)</a:t>
            </a:r>
          </a:p>
        </p:txBody>
      </p:sp>
      <p:pic>
        <p:nvPicPr>
          <p:cNvPr id="2050" name="Picture 2" descr="C:\Users\Marcela\AppData\Local\Microsoft\Windows\Temporary Internet Files\Content.IE5\NR9YRAW8\MP9004484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97838"/>
            <a:ext cx="1489760" cy="207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3K0XX8LH\MP9004277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62471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115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Rozlišujeme přídavná jména</a:t>
            </a:r>
          </a:p>
          <a:p>
            <a:pPr marL="0" indent="0">
              <a:buNone/>
            </a:pPr>
            <a:r>
              <a:rPr lang="cs-CZ" b="1" dirty="0" smtClean="0"/>
              <a:t>tvrdá</a:t>
            </a:r>
          </a:p>
          <a:p>
            <a:pPr marL="0" indent="0">
              <a:buNone/>
            </a:pPr>
            <a:r>
              <a:rPr lang="cs-CZ" dirty="0" smtClean="0"/>
              <a:t>v 1.p.č.j.</a:t>
            </a:r>
            <a:r>
              <a:rPr lang="cs-CZ" dirty="0"/>
              <a:t> mají</a:t>
            </a:r>
            <a:r>
              <a:rPr lang="cs-CZ" dirty="0" smtClean="0"/>
              <a:t> tři koncovky podle rodů</a:t>
            </a:r>
          </a:p>
          <a:p>
            <a:pPr marL="0" indent="0">
              <a:buNone/>
            </a:pPr>
            <a:r>
              <a:rPr lang="cs-CZ" dirty="0" smtClean="0"/>
              <a:t>(mal</a:t>
            </a:r>
            <a:r>
              <a:rPr lang="cs-CZ" b="1" dirty="0" smtClean="0"/>
              <a:t>ý</a:t>
            </a:r>
            <a:r>
              <a:rPr lang="cs-CZ" dirty="0" smtClean="0"/>
              <a:t> míč, velk</a:t>
            </a:r>
            <a:r>
              <a:rPr lang="cs-CZ" b="1" dirty="0" smtClean="0"/>
              <a:t>á</a:t>
            </a:r>
            <a:r>
              <a:rPr lang="cs-CZ" dirty="0" smtClean="0"/>
              <a:t> řeka, chlupat</a:t>
            </a:r>
            <a:r>
              <a:rPr lang="cs-CZ" b="1" dirty="0" smtClean="0"/>
              <a:t>é</a:t>
            </a:r>
            <a:r>
              <a:rPr lang="cs-CZ" dirty="0" smtClean="0"/>
              <a:t> kotě)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kloňují se podle vzoru mlad</a:t>
            </a:r>
            <a:r>
              <a:rPr lang="cs-CZ" b="1" dirty="0" smtClean="0"/>
              <a:t>ý</a:t>
            </a:r>
          </a:p>
          <a:p>
            <a:pPr marL="0" indent="0">
              <a:buNone/>
            </a:pPr>
            <a:r>
              <a:rPr lang="cs-CZ" b="1" dirty="0" smtClean="0"/>
              <a:t>Pozor</a:t>
            </a:r>
            <a:r>
              <a:rPr lang="cs-CZ" dirty="0" smtClean="0"/>
              <a:t> na koncovku 1.p.č.mn. </a:t>
            </a:r>
            <a:r>
              <a:rPr lang="cs-CZ" dirty="0"/>
              <a:t>v</a:t>
            </a:r>
            <a:r>
              <a:rPr lang="cs-CZ" dirty="0" smtClean="0"/>
              <a:t> rodě mužském životném</a:t>
            </a:r>
          </a:p>
          <a:p>
            <a:pPr marL="0" indent="0">
              <a:buNone/>
            </a:pPr>
            <a:r>
              <a:rPr lang="cs-CZ" dirty="0" smtClean="0"/>
              <a:t>(mladí – bílí koně, správní kluci, velcí medvědi …) 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098" name="Picture 2" descr="C:\Users\Marcela\AppData\Local\Microsoft\Windows\Temporary Internet Files\Content.IE5\3K0XX8LH\MP9003874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456078" y="608820"/>
            <a:ext cx="2931488" cy="2091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70WL448V\MP9001789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1828800" cy="146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54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měkká</a:t>
            </a:r>
          </a:p>
          <a:p>
            <a:pPr marL="0" indent="0">
              <a:buNone/>
            </a:pPr>
            <a:r>
              <a:rPr lang="cs-CZ" dirty="0"/>
              <a:t>v 1.p.č.j. mají </a:t>
            </a:r>
            <a:r>
              <a:rPr lang="cs-CZ" dirty="0" smtClean="0"/>
              <a:t>stejnou  koncovku ve všech rodech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psí chlup</a:t>
            </a:r>
            <a:r>
              <a:rPr lang="cs-CZ" dirty="0" smtClean="0"/>
              <a:t>, lví tlapa, rybí oko)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skloňují se podle vzoru </a:t>
            </a:r>
            <a:r>
              <a:rPr lang="cs-CZ" dirty="0" smtClean="0"/>
              <a:t>jarní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řivlastňovací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dpovídají na otázku čí?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voří se příponami -ův, -ova, -ovo (rod mužský)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-in, -ina, -ino (rod ženský)</a:t>
            </a:r>
          </a:p>
          <a:p>
            <a:pPr marL="0" indent="0">
              <a:buNone/>
            </a:pPr>
            <a:r>
              <a:rPr lang="cs-CZ" dirty="0"/>
              <a:t> skloňují se podle </a:t>
            </a:r>
            <a:r>
              <a:rPr lang="cs-CZ" dirty="0" smtClean="0"/>
              <a:t>vzorů otcův, matčin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Marcela\AppData\Local\Microsoft\Windows\Temporary Internet Files\Content.IE5\3K0XX8LH\MP900405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60848"/>
            <a:ext cx="2376264" cy="158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728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10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b="1" dirty="0" smtClean="0"/>
              <a:t>Práce s textem</a:t>
            </a:r>
            <a:endParaRPr lang="cs-CZ" b="1" dirty="0"/>
          </a:p>
          <a:p>
            <a:pPr marL="0" indent="0" algn="just">
              <a:buNone/>
            </a:pPr>
            <a:r>
              <a:rPr lang="pl-PL" sz="2800" dirty="0"/>
              <a:t>Když se to narodilo, bylo to jenom takové </a:t>
            </a:r>
            <a:endParaRPr lang="pl-PL" sz="2800" dirty="0" smtClean="0"/>
          </a:p>
          <a:p>
            <a:pPr marL="0" indent="0" algn="just">
              <a:buNone/>
            </a:pPr>
            <a:r>
              <a:rPr lang="pl-PL" sz="2800" dirty="0" smtClean="0"/>
              <a:t>bílé </a:t>
            </a:r>
            <a:r>
              <a:rPr lang="pl-PL" sz="2800" dirty="0"/>
              <a:t>nic, do hrsti se </a:t>
            </a:r>
            <a:r>
              <a:rPr lang="pl-PL" sz="2800" dirty="0" smtClean="0"/>
              <a:t>to </a:t>
            </a:r>
            <a:r>
              <a:rPr lang="cs-CZ" sz="2800" dirty="0" smtClean="0"/>
              <a:t>vešlo</a:t>
            </a:r>
            <a:r>
              <a:rPr lang="cs-CZ" sz="2800" dirty="0"/>
              <a:t>; ale anžto to </a:t>
            </a:r>
            <a:r>
              <a:rPr lang="cs-CZ" sz="2800" dirty="0" smtClean="0"/>
              <a:t>mělo </a:t>
            </a:r>
          </a:p>
          <a:p>
            <a:pPr marL="0" indent="0" algn="just">
              <a:buNone/>
            </a:pPr>
            <a:r>
              <a:rPr lang="cs-CZ" sz="2800" dirty="0" smtClean="0"/>
              <a:t>pár </a:t>
            </a:r>
            <a:r>
              <a:rPr lang="cs-CZ" sz="2800" dirty="0"/>
              <a:t>černých ušisek a vzadu ocásek, </a:t>
            </a:r>
            <a:r>
              <a:rPr lang="cs-CZ" sz="2800" dirty="0" smtClean="0"/>
              <a:t>uznali jsme</a:t>
            </a:r>
            <a:r>
              <a:rPr lang="cs-CZ" sz="2800" dirty="0"/>
              <a:t>, že to je psisko, a protože jsme si přáli mít psí holčičku, </a:t>
            </a:r>
            <a:r>
              <a:rPr lang="cs-CZ" sz="2800" dirty="0" smtClean="0"/>
              <a:t>dali jsme </a:t>
            </a:r>
            <a:r>
              <a:rPr lang="cs-CZ" sz="2800" dirty="0"/>
              <a:t>tomu jméno Dášeňka.</a:t>
            </a:r>
          </a:p>
          <a:p>
            <a:pPr marL="0" indent="0" algn="just">
              <a:buNone/>
            </a:pPr>
            <a:r>
              <a:rPr lang="cs-CZ" sz="2800" dirty="0"/>
              <a:t>Dokud to bylo bílé nic, bylo to slepé, bez očí, a co se nožiček </a:t>
            </a:r>
            <a:r>
              <a:rPr lang="cs-CZ" sz="2800" dirty="0" smtClean="0"/>
              <a:t>týče, inu</a:t>
            </a:r>
            <a:r>
              <a:rPr lang="cs-CZ" sz="2800" dirty="0"/>
              <a:t>, mělo to dva páry čehosi, čemu se při dobré vůli mohlo </a:t>
            </a:r>
            <a:r>
              <a:rPr lang="cs-CZ" sz="2800" dirty="0" smtClean="0"/>
              <a:t>říkat nožičky</a:t>
            </a:r>
            <a:r>
              <a:rPr lang="cs-CZ" sz="2800" dirty="0"/>
              <a:t>. Ale protože tu ta dobrá vůle byla, byly tu i nožičky, </a:t>
            </a:r>
            <a:r>
              <a:rPr lang="cs-CZ" sz="2800" dirty="0" smtClean="0"/>
              <a:t>třebaže ještě </a:t>
            </a:r>
            <a:r>
              <a:rPr lang="cs-CZ" sz="2800" dirty="0"/>
              <a:t>za mnoho nestály; kdepak, stát se na nich nedalo, takové </a:t>
            </a:r>
            <a:r>
              <a:rPr lang="cs-CZ" sz="2800" dirty="0" smtClean="0"/>
              <a:t>byly vratké </a:t>
            </a:r>
            <a:r>
              <a:rPr lang="cs-CZ" sz="2800" dirty="0"/>
              <a:t>a slaboučké, a s chůzí to byla, holenku, teprve potíž. </a:t>
            </a:r>
          </a:p>
        </p:txBody>
      </p:sp>
      <p:pic>
        <p:nvPicPr>
          <p:cNvPr id="1026" name="Picture 2" descr="C:\Users\Marcela\AppData\Local\Microsoft\Windows\Temporary Internet Files\Content.IE5\NR9YRAW8\MP90043128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07" t="18602" r="18188" b="16464"/>
          <a:stretch/>
        </p:blipFill>
        <p:spPr bwMode="auto">
          <a:xfrm>
            <a:off x="7596336" y="116632"/>
            <a:ext cx="1233054" cy="205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1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452596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/>
              <a:t>K</a:t>
            </a:r>
            <a:r>
              <a:rPr lang="cs-CZ" sz="2800" dirty="0" smtClean="0"/>
              <a:t>dyž </a:t>
            </a:r>
            <a:r>
              <a:rPr lang="cs-CZ" sz="2800" dirty="0"/>
              <a:t>se do toho </a:t>
            </a:r>
            <a:r>
              <a:rPr lang="cs-CZ" sz="2800" dirty="0" smtClean="0"/>
              <a:t>Dášeňka pořádně </a:t>
            </a:r>
            <a:r>
              <a:rPr lang="cs-CZ" sz="2800" dirty="0"/>
              <a:t>dala, dokutálela se za půl dne od máminy zadní nohy </a:t>
            </a:r>
            <a:r>
              <a:rPr lang="cs-CZ" sz="2800" dirty="0" smtClean="0"/>
              <a:t>k mámině </a:t>
            </a:r>
            <a:r>
              <a:rPr lang="cs-CZ" sz="2800" dirty="0"/>
              <a:t>noze přední, přičemž se cestou třikrát nakrmila a </a:t>
            </a:r>
            <a:r>
              <a:rPr lang="cs-CZ" sz="2800" dirty="0" smtClean="0"/>
              <a:t>dvakrát vyspala</a:t>
            </a:r>
            <a:r>
              <a:rPr lang="cs-CZ" sz="2800" dirty="0"/>
              <a:t>. Spát a jíst uměla totiž hned od narození, tomu se </a:t>
            </a:r>
            <a:r>
              <a:rPr lang="cs-CZ" sz="2800" dirty="0" smtClean="0"/>
              <a:t>učit nemusela</a:t>
            </a:r>
            <a:r>
              <a:rPr lang="cs-CZ" sz="2800" dirty="0"/>
              <a:t>; proto to dělala horlivě po celý boží den, a myslím, že i </a:t>
            </a:r>
            <a:r>
              <a:rPr lang="cs-CZ" sz="2800" dirty="0" smtClean="0"/>
              <a:t>v noci</a:t>
            </a:r>
            <a:r>
              <a:rPr lang="cs-CZ" sz="2800" dirty="0"/>
              <a:t>, když se na ni nikdo nedíval, spala stejně svědomitě jako ve </a:t>
            </a:r>
            <a:r>
              <a:rPr lang="cs-CZ" sz="2800" dirty="0" smtClean="0"/>
              <a:t>dne </a:t>
            </a:r>
            <a:r>
              <a:rPr lang="pl-PL" sz="2800" dirty="0" smtClean="0"/>
              <a:t>– </a:t>
            </a:r>
            <a:r>
              <a:rPr lang="pl-PL" sz="2800" dirty="0"/>
              <a:t>takové to bylo pilné </a:t>
            </a:r>
            <a:r>
              <a:rPr lang="pl-PL" sz="2800" dirty="0" smtClean="0"/>
              <a:t>štěně. </a:t>
            </a:r>
            <a:endParaRPr lang="cs-CZ" sz="2800" dirty="0"/>
          </a:p>
        </p:txBody>
      </p:sp>
      <p:pic>
        <p:nvPicPr>
          <p:cNvPr id="1026" name="Picture 2" descr="C:\Users\Marcela\AppData\Local\Microsoft\Windows\Temporary Internet Files\Content.IE5\70WL448V\MP9004487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93096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316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800" dirty="0"/>
              <a:t>Krom toho uměla pištět; ale jak štěně piští, to nakreslit nedovedu a ukázat bych vám to také nemohl, protože na to nemám dost tenký hlas. </a:t>
            </a:r>
            <a:r>
              <a:rPr lang="cs-CZ" sz="2800" dirty="0" smtClean="0"/>
              <a:t> I </a:t>
            </a:r>
            <a:r>
              <a:rPr lang="cs-CZ" sz="2800" dirty="0"/>
              <a:t>mlaskat uměla Dášeňka od narození, když sála mámino mlíčko, ale víc už nic; jak vidíte, nebylo </a:t>
            </a:r>
            <a:r>
              <a:rPr lang="cs-CZ" sz="2800" dirty="0" smtClean="0"/>
              <a:t> s </a:t>
            </a:r>
            <a:r>
              <a:rPr lang="cs-CZ" sz="2800" dirty="0"/>
              <a:t>ní zprvu mnoho řeči, </a:t>
            </a:r>
            <a:r>
              <a:rPr lang="cs-CZ" sz="2800" dirty="0" smtClean="0"/>
              <a:t>ale její mamince </a:t>
            </a:r>
            <a:r>
              <a:rPr lang="cs-CZ" sz="2800" dirty="0"/>
              <a:t>to </a:t>
            </a:r>
            <a:r>
              <a:rPr lang="cs-CZ" sz="2800" dirty="0" smtClean="0"/>
              <a:t>stačilo.                                </a:t>
            </a:r>
            <a:r>
              <a:rPr lang="cs-CZ" dirty="0" smtClean="0"/>
              <a:t> </a:t>
            </a:r>
            <a:r>
              <a:rPr lang="cs-CZ" sz="2400" dirty="0" smtClean="0"/>
              <a:t>(podle Karla Čapka)</a:t>
            </a:r>
            <a:endParaRPr lang="cs-CZ" sz="24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1707940" cy="2246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107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 ukázky vyber přídavná jména a roztřiď je podle druhů.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zor:</a:t>
            </a:r>
          </a:p>
          <a:p>
            <a:pPr marL="0" indent="0">
              <a:buNone/>
            </a:pPr>
            <a:r>
              <a:rPr lang="cs-CZ" sz="2800" dirty="0"/>
              <a:t>tvrdá 		</a:t>
            </a:r>
            <a:r>
              <a:rPr lang="cs-CZ" sz="2800" dirty="0" smtClean="0"/>
              <a:t> 	měkká</a:t>
            </a:r>
            <a:r>
              <a:rPr lang="cs-CZ" sz="2800" dirty="0"/>
              <a:t>		přivlastňovací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73423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Řešení</a:t>
            </a:r>
          </a:p>
          <a:p>
            <a:pPr marL="0" indent="0">
              <a:buNone/>
            </a:pPr>
            <a:r>
              <a:rPr lang="cs-CZ" sz="2800" b="1" u="sng" dirty="0" smtClean="0"/>
              <a:t>tvrdá </a:t>
            </a:r>
            <a:r>
              <a:rPr lang="cs-CZ" sz="2800" b="1" u="sng" dirty="0"/>
              <a:t>		</a:t>
            </a:r>
            <a:r>
              <a:rPr lang="cs-CZ" sz="2800" b="1" u="sng" dirty="0" smtClean="0"/>
              <a:t>	měkká</a:t>
            </a:r>
            <a:r>
              <a:rPr lang="cs-CZ" sz="2800" b="1" u="sng" dirty="0"/>
              <a:t>	</a:t>
            </a:r>
            <a:r>
              <a:rPr lang="cs-CZ" sz="2800" b="1" u="sng" dirty="0" smtClean="0"/>
              <a:t>	přivlastňovací</a:t>
            </a:r>
          </a:p>
          <a:p>
            <a:pPr marL="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ílé			psí			mámino</a:t>
            </a:r>
          </a:p>
          <a:p>
            <a:pPr marL="0" indent="0">
              <a:buNone/>
            </a:pPr>
            <a:r>
              <a:rPr lang="cs-CZ" sz="2800" dirty="0"/>
              <a:t>č</a:t>
            </a:r>
            <a:r>
              <a:rPr lang="cs-CZ" sz="2800" dirty="0" smtClean="0"/>
              <a:t>erných		zadní</a:t>
            </a:r>
          </a:p>
          <a:p>
            <a:pPr marL="0" indent="0">
              <a:buNone/>
            </a:pPr>
            <a:r>
              <a:rPr lang="cs-CZ" sz="2800" dirty="0"/>
              <a:t>s</a:t>
            </a:r>
            <a:r>
              <a:rPr lang="cs-CZ" sz="2800" dirty="0" smtClean="0"/>
              <a:t>lepé			přední</a:t>
            </a:r>
          </a:p>
          <a:p>
            <a:pPr marL="0" indent="0">
              <a:buNone/>
            </a:pPr>
            <a:r>
              <a:rPr lang="cs-CZ" sz="2800" dirty="0"/>
              <a:t>d</a:t>
            </a:r>
            <a:r>
              <a:rPr lang="cs-CZ" sz="2800" dirty="0" smtClean="0"/>
              <a:t>obré			boží</a:t>
            </a:r>
          </a:p>
          <a:p>
            <a:pPr marL="0" indent="0">
              <a:buNone/>
            </a:pPr>
            <a:r>
              <a:rPr lang="cs-CZ" sz="2800" dirty="0"/>
              <a:t>d</a:t>
            </a:r>
            <a:r>
              <a:rPr lang="cs-CZ" sz="2800" dirty="0" smtClean="0"/>
              <a:t>obrá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ratké</a:t>
            </a:r>
          </a:p>
          <a:p>
            <a:pPr marL="0" indent="0">
              <a:buNone/>
            </a:pPr>
            <a:r>
              <a:rPr lang="cs-CZ" sz="2800" dirty="0"/>
              <a:t>s</a:t>
            </a:r>
            <a:r>
              <a:rPr lang="cs-CZ" sz="2800" dirty="0" smtClean="0"/>
              <a:t>laboučké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ilné</a:t>
            </a:r>
          </a:p>
          <a:p>
            <a:pPr marL="0" indent="0">
              <a:buNone/>
            </a:pPr>
            <a:r>
              <a:rPr lang="cs-CZ" sz="2800" dirty="0" smtClean="0"/>
              <a:t>tenký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2705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Čapek,K.: Dášeňka čili život štěněte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2012-11-11].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3646488" y="32543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4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617</TotalTime>
  <Words>607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22</cp:revision>
  <dcterms:created xsi:type="dcterms:W3CDTF">2012-08-20T19:24:43Z</dcterms:created>
  <dcterms:modified xsi:type="dcterms:W3CDTF">2013-04-13T23:15:30Z</dcterms:modified>
</cp:coreProperties>
</file>