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Rovinné obrazce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VY_32_INOVACE_8C_08_M1_ROVINNÉ  OBRAZCE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02.05.2013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Čtverec, trojúhelník, obdélník, kruh, matematika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ZŠ v předmětu Matematika a její aplikace. Jejím prostřednictvím se žáci seznámí se základními rovinnými obrazci a jejich vlastnostmi. Prací s interaktivní technikou si dále rozvíjí své počítačové znalosti a dovednosti.</a:t>
            </a:r>
          </a:p>
          <a:p>
            <a:endParaRPr lang="cs-CZ" dirty="0"/>
          </a:p>
        </p:txBody>
      </p:sp>
      <p:pic>
        <p:nvPicPr>
          <p:cNvPr id="1026" name="Picture 2" descr="C:\Documents and Settings\Hana - Drchotová\Local Settings\Temporary Internet Files\Content.IE5\8V7QI7L3\MC90044472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789040"/>
            <a:ext cx="1974344" cy="25567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Čtverec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Kosočtverec 4"/>
          <p:cNvSpPr/>
          <p:nvPr/>
        </p:nvSpPr>
        <p:spPr>
          <a:xfrm rot="18907720">
            <a:off x="372518" y="1804908"/>
            <a:ext cx="3310014" cy="3343023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653136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4725144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19168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1916832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10" name="Elipsa 9"/>
          <p:cNvSpPr/>
          <p:nvPr/>
        </p:nvSpPr>
        <p:spPr>
          <a:xfrm>
            <a:off x="3131840" y="2204864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55576" y="2204864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755576" y="4581128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3131840" y="4581128"/>
            <a:ext cx="144016" cy="14401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2060848"/>
            <a:ext cx="46805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4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stejně dlouhé </a:t>
            </a:r>
            <a:r>
              <a:rPr lang="cs-CZ" sz="3200" dirty="0" smtClean="0"/>
              <a:t>strany</a:t>
            </a:r>
          </a:p>
          <a:p>
            <a:r>
              <a:rPr lang="cs-CZ" sz="3200" dirty="0" smtClean="0">
                <a:solidFill>
                  <a:srgbClr val="00B0F0"/>
                </a:solidFill>
              </a:rPr>
              <a:t>4 </a:t>
            </a:r>
            <a:r>
              <a:rPr lang="cs-CZ" sz="3200" dirty="0" smtClean="0"/>
              <a:t>vrcholy – A, B, C, D</a:t>
            </a:r>
          </a:p>
          <a:p>
            <a:r>
              <a:rPr lang="cs-CZ" sz="3200" dirty="0" smtClean="0"/>
              <a:t>Strany tvoří úsečky AB, BC,</a:t>
            </a:r>
          </a:p>
          <a:p>
            <a:r>
              <a:rPr lang="cs-CZ" sz="3200" dirty="0" smtClean="0"/>
              <a:t>                                   CD, DA</a:t>
            </a:r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420888"/>
            <a:ext cx="3816424" cy="1800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414908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414908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2132856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2060848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4725144"/>
            <a:ext cx="65016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 vrcholy – A, B, C, D</a:t>
            </a:r>
          </a:p>
          <a:p>
            <a:r>
              <a:rPr lang="cs-CZ" sz="3200" dirty="0" smtClean="0"/>
              <a:t>4 </a:t>
            </a:r>
            <a:r>
              <a:rPr lang="cs-CZ" sz="3200" dirty="0" smtClean="0">
                <a:solidFill>
                  <a:srgbClr val="00B050"/>
                </a:solidFill>
              </a:rPr>
              <a:t>různě dlouhé </a:t>
            </a:r>
            <a:r>
              <a:rPr lang="cs-CZ" sz="3200" dirty="0" smtClean="0"/>
              <a:t>strany</a:t>
            </a:r>
          </a:p>
          <a:p>
            <a:r>
              <a:rPr lang="cs-CZ" sz="3200" dirty="0" smtClean="0"/>
              <a:t>vždy dvě </a:t>
            </a:r>
            <a:r>
              <a:rPr lang="cs-CZ" sz="3200" dirty="0" smtClean="0">
                <a:solidFill>
                  <a:srgbClr val="00B050"/>
                </a:solidFill>
              </a:rPr>
              <a:t>protilehlé</a:t>
            </a:r>
            <a:r>
              <a:rPr lang="cs-CZ" sz="3200" dirty="0" smtClean="0"/>
              <a:t> jsou </a:t>
            </a:r>
            <a:r>
              <a:rPr lang="cs-CZ" sz="3200" dirty="0" smtClean="0">
                <a:solidFill>
                  <a:srgbClr val="00B050"/>
                </a:solidFill>
              </a:rPr>
              <a:t>stejně dlouhé </a:t>
            </a:r>
            <a:r>
              <a:rPr lang="cs-CZ" sz="3200" dirty="0" smtClean="0"/>
              <a:t> -  </a:t>
            </a:r>
            <a:r>
              <a:rPr lang="cs-CZ" sz="3200" dirty="0" smtClean="0">
                <a:solidFill>
                  <a:srgbClr val="FFC000"/>
                </a:solidFill>
              </a:rPr>
              <a:t>AB a CD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BC a DA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rojúhelník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395536" y="1844824"/>
            <a:ext cx="3600400" cy="3744416"/>
          </a:xfrm>
          <a:prstGeom prst="triangle">
            <a:avLst/>
          </a:prstGeom>
          <a:solidFill>
            <a:schemeClr val="accent6">
              <a:lumMod val="7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5589240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23928" y="558924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23728" y="141277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2348880"/>
            <a:ext cx="352051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strany</a:t>
            </a:r>
          </a:p>
          <a:p>
            <a:r>
              <a:rPr lang="cs-CZ" sz="3600" dirty="0" smtClean="0"/>
              <a:t>3 vrcholy – A, B, C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 a popisuj</a:t>
            </a:r>
            <a:endParaRPr lang="cs-CZ" dirty="0"/>
          </a:p>
        </p:txBody>
      </p:sp>
      <p:pic>
        <p:nvPicPr>
          <p:cNvPr id="2050" name="Picture 2" descr="C:\Documents and Settings\Hana - Drchotová\Local Settings\Temporary Internet Files\Content.IE5\8V7QI7L3\MP90034146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2548880" cy="1818201"/>
          </a:xfrm>
          <a:prstGeom prst="rect">
            <a:avLst/>
          </a:prstGeom>
          <a:noFill/>
        </p:spPr>
      </p:pic>
      <p:pic>
        <p:nvPicPr>
          <p:cNvPr id="2051" name="Picture 3" descr="C:\Documents and Settings\Hana - Drchotová\Local Settings\Temporary Internet Files\Content.IE5\8V7QI7L3\MC900234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196752"/>
            <a:ext cx="1979691" cy="2175850"/>
          </a:xfrm>
          <a:prstGeom prst="rect">
            <a:avLst/>
          </a:prstGeom>
          <a:noFill/>
        </p:spPr>
      </p:pic>
      <p:pic>
        <p:nvPicPr>
          <p:cNvPr id="2052" name="Picture 4" descr="C:\Documents and Settings\Hana - Drchotová\Local Settings\Temporary Internet Files\Content.IE5\YKRQ9CCA\MC9002825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484784"/>
            <a:ext cx="1802282" cy="1681582"/>
          </a:xfrm>
          <a:prstGeom prst="rect">
            <a:avLst/>
          </a:prstGeom>
          <a:noFill/>
        </p:spPr>
      </p:pic>
      <p:sp>
        <p:nvSpPr>
          <p:cNvPr id="2053" name="PubTriangle"/>
          <p:cNvSpPr>
            <a:spLocks noEditPoints="1" noChangeArrowheads="1"/>
          </p:cNvSpPr>
          <p:nvPr/>
        </p:nvSpPr>
        <p:spPr bwMode="auto">
          <a:xfrm>
            <a:off x="683568" y="3717032"/>
            <a:ext cx="1828800" cy="1828800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 descr="C:\Documents and Settings\Hana - Drchotová\Local Settings\Temporary Internet Files\Content.IE5\YKRQ9CCA\MP9004316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88224" y="3645024"/>
            <a:ext cx="2164681" cy="2190349"/>
          </a:xfrm>
          <a:prstGeom prst="rect">
            <a:avLst/>
          </a:prstGeom>
          <a:noFill/>
        </p:spPr>
      </p:pic>
      <p:pic>
        <p:nvPicPr>
          <p:cNvPr id="2056" name="Picture 8" descr="C:\Documents and Settings\Hana - Drchotová\Local Settings\Temporary Internet Files\Content.IE5\O7JUFDN2\MP90020178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3501008"/>
            <a:ext cx="1108720" cy="729907"/>
          </a:xfrm>
          <a:prstGeom prst="rect">
            <a:avLst/>
          </a:prstGeom>
          <a:noFill/>
        </p:spPr>
      </p:pic>
      <p:pic>
        <p:nvPicPr>
          <p:cNvPr id="2058" name="Picture 10" descr="C:\Documents and Settings\Hana - Drchotová\Local Settings\Temporary Internet Files\Content.IE5\ZUK84U6G\MC90033466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4653136"/>
            <a:ext cx="1837944" cy="1669694"/>
          </a:xfrm>
          <a:prstGeom prst="rect">
            <a:avLst/>
          </a:prstGeom>
          <a:noFill/>
        </p:spPr>
      </p:pic>
      <p:pic>
        <p:nvPicPr>
          <p:cNvPr id="2059" name="Picture 11" descr="C:\Documents and Settings\Hana - Drchotová\Local Settings\Temporary Internet Files\Content.IE5\CQH26GHU\MC9004113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3429000"/>
            <a:ext cx="1728192" cy="1387541"/>
          </a:xfrm>
          <a:prstGeom prst="rect">
            <a:avLst/>
          </a:prstGeom>
          <a:noFill/>
        </p:spPr>
      </p:pic>
      <p:pic>
        <p:nvPicPr>
          <p:cNvPr id="2060" name="Picture 12" descr="C:\Documents and Settings\Hana - Drchotová\Local Settings\Temporary Internet Files\Content.IE5\ZUK84U6G\MC90041140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5976" y="5269827"/>
            <a:ext cx="1684784" cy="15881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PowerPoint</a:t>
            </a:r>
            <a:endParaRPr lang="cs-CZ" dirty="0"/>
          </a:p>
        </p:txBody>
      </p:sp>
      <p:pic>
        <p:nvPicPr>
          <p:cNvPr id="3075" name="Picture 3" descr="C:\Documents and Settings\Hana - Drchotová\Local Settings\Temporary Internet Files\Content.IE5\6SJF4Z7W\MC9001861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492896"/>
            <a:ext cx="3432622" cy="37445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180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Čtverec</vt:lpstr>
      <vt:lpstr>Obdélník</vt:lpstr>
      <vt:lpstr>Trojúhelník</vt:lpstr>
      <vt:lpstr>Rozlišuj a popisuj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13</cp:revision>
  <dcterms:created xsi:type="dcterms:W3CDTF">2013-05-05T10:58:19Z</dcterms:created>
  <dcterms:modified xsi:type="dcterms:W3CDTF">2013-05-05T12:54:28Z</dcterms:modified>
</cp:coreProperties>
</file>