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0EE0B3-4898-45DD-ABB8-45E61119FE21}" type="doc">
      <dgm:prSet loTypeId="urn:microsoft.com/office/officeart/2005/8/layout/pyramid4" loCatId="pyramid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8D4912A-DE0A-4DD9-B3FD-FC6C72187089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384DAAF5-6B77-4816-ADE3-C71E867F0986}" type="parTrans" cxnId="{5875F2BB-375A-4814-9828-F02F287708AB}">
      <dgm:prSet/>
      <dgm:spPr/>
      <dgm:t>
        <a:bodyPr/>
        <a:lstStyle/>
        <a:p>
          <a:endParaRPr lang="cs-CZ"/>
        </a:p>
      </dgm:t>
    </dgm:pt>
    <dgm:pt modelId="{1E842647-C568-4A3E-A699-52BE13C01C86}" type="sibTrans" cxnId="{5875F2BB-375A-4814-9828-F02F287708AB}">
      <dgm:prSet/>
      <dgm:spPr/>
      <dgm:t>
        <a:bodyPr/>
        <a:lstStyle/>
        <a:p>
          <a:endParaRPr lang="cs-CZ"/>
        </a:p>
      </dgm:t>
    </dgm:pt>
    <dgm:pt modelId="{6A45AD55-97BA-4845-BB39-0EA848C4A225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9F4F22B5-8785-4088-9ED1-72632E355C55}" type="sibTrans" cxnId="{C3DEA9A5-8C10-404E-B689-E0EDF6368FFD}">
      <dgm:prSet/>
      <dgm:spPr/>
      <dgm:t>
        <a:bodyPr/>
        <a:lstStyle/>
        <a:p>
          <a:endParaRPr lang="cs-CZ"/>
        </a:p>
      </dgm:t>
    </dgm:pt>
    <dgm:pt modelId="{FA57BC28-C83F-4C5B-94E7-7F7E6ED885C3}" type="parTrans" cxnId="{C3DEA9A5-8C10-404E-B689-E0EDF6368FFD}">
      <dgm:prSet/>
      <dgm:spPr/>
      <dgm:t>
        <a:bodyPr/>
        <a:lstStyle/>
        <a:p>
          <a:endParaRPr lang="cs-CZ"/>
        </a:p>
      </dgm:t>
    </dgm:pt>
    <dgm:pt modelId="{0130D2F6-F5C3-40A9-8D76-4722574DC025}" type="pres">
      <dgm:prSet presAssocID="{370EE0B3-4898-45DD-ABB8-45E61119FE2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8D78F0-0169-4AA8-9FA0-41D759BCA390}" type="pres">
      <dgm:prSet presAssocID="{370EE0B3-4898-45DD-ABB8-45E61119FE21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6BC-2831-4A15-96DC-190CB2950F3E}" type="pres">
      <dgm:prSet presAssocID="{370EE0B3-4898-45DD-ABB8-45E61119FE2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B6029B-443B-4733-A593-C31A7284B476}" type="pres">
      <dgm:prSet presAssocID="{370EE0B3-4898-45DD-ABB8-45E61119FE21}" presName="triangle3" presStyleLbl="node1" presStyleIdx="2" presStyleCnt="4" custLinFactNeighborX="2978" custLinFactNeighborY="-8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9C35-B2B3-4D48-977C-4E8406600831}" type="pres">
      <dgm:prSet presAssocID="{370EE0B3-4898-45DD-ABB8-45E61119FE2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5F2BB-375A-4814-9828-F02F287708AB}" srcId="{370EE0B3-4898-45DD-ABB8-45E61119FE21}" destId="{B8D4912A-DE0A-4DD9-B3FD-FC6C72187089}" srcOrd="0" destOrd="0" parTransId="{384DAAF5-6B77-4816-ADE3-C71E867F0986}" sibTransId="{1E842647-C568-4A3E-A699-52BE13C01C86}"/>
    <dgm:cxn modelId="{0DDAFB51-4CAD-4581-9647-789F04C9DDDF}" type="presOf" srcId="{B8D4912A-DE0A-4DD9-B3FD-FC6C72187089}" destId="{408D78F0-0169-4AA8-9FA0-41D759BCA390}" srcOrd="0" destOrd="0" presId="urn:microsoft.com/office/officeart/2005/8/layout/pyramid4"/>
    <dgm:cxn modelId="{D3782D63-22BF-4636-9B36-692F159D9055}" type="presOf" srcId="{6A45AD55-97BA-4845-BB39-0EA848C4A225}" destId="{D43806BC-2831-4A15-96DC-190CB2950F3E}" srcOrd="0" destOrd="0" presId="urn:microsoft.com/office/officeart/2005/8/layout/pyramid4"/>
    <dgm:cxn modelId="{C3DEA9A5-8C10-404E-B689-E0EDF6368FFD}" srcId="{370EE0B3-4898-45DD-ABB8-45E61119FE21}" destId="{6A45AD55-97BA-4845-BB39-0EA848C4A225}" srcOrd="1" destOrd="0" parTransId="{FA57BC28-C83F-4C5B-94E7-7F7E6ED885C3}" sibTransId="{9F4F22B5-8785-4088-9ED1-72632E355C55}"/>
    <dgm:cxn modelId="{3C7813D3-B340-4AA9-B3E1-5644C839F5D8}" type="presOf" srcId="{370EE0B3-4898-45DD-ABB8-45E61119FE21}" destId="{0130D2F6-F5C3-40A9-8D76-4722574DC025}" srcOrd="0" destOrd="0" presId="urn:microsoft.com/office/officeart/2005/8/layout/pyramid4"/>
    <dgm:cxn modelId="{E316E9EC-E6F0-4A1A-88C1-41550FC9DEE6}" type="presParOf" srcId="{0130D2F6-F5C3-40A9-8D76-4722574DC025}" destId="{408D78F0-0169-4AA8-9FA0-41D759BCA390}" srcOrd="0" destOrd="0" presId="urn:microsoft.com/office/officeart/2005/8/layout/pyramid4"/>
    <dgm:cxn modelId="{52583FEF-82CC-476A-BD4B-8705FF8C165F}" type="presParOf" srcId="{0130D2F6-F5C3-40A9-8D76-4722574DC025}" destId="{D43806BC-2831-4A15-96DC-190CB2950F3E}" srcOrd="1" destOrd="0" presId="urn:microsoft.com/office/officeart/2005/8/layout/pyramid4"/>
    <dgm:cxn modelId="{1472859C-2991-4247-83B0-65DA780E4F06}" type="presParOf" srcId="{0130D2F6-F5C3-40A9-8D76-4722574DC025}" destId="{69B6029B-443B-4733-A593-C31A7284B476}" srcOrd="2" destOrd="0" presId="urn:microsoft.com/office/officeart/2005/8/layout/pyramid4"/>
    <dgm:cxn modelId="{C2BD4E30-1011-4915-B824-642CC6BD18D0}" type="presParOf" srcId="{0130D2F6-F5C3-40A9-8D76-4722574DC025}" destId="{1AF89C35-B2B3-4D48-977C-4E840660083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0EE0B3-4898-45DD-ABB8-45E61119FE21}" type="doc">
      <dgm:prSet loTypeId="urn:microsoft.com/office/officeart/2005/8/layout/pyramid4" loCatId="pyramid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8D4912A-DE0A-4DD9-B3FD-FC6C72187089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384DAAF5-6B77-4816-ADE3-C71E867F0986}" type="parTrans" cxnId="{5875F2BB-375A-4814-9828-F02F287708AB}">
      <dgm:prSet/>
      <dgm:spPr/>
      <dgm:t>
        <a:bodyPr/>
        <a:lstStyle/>
        <a:p>
          <a:endParaRPr lang="cs-CZ"/>
        </a:p>
      </dgm:t>
    </dgm:pt>
    <dgm:pt modelId="{1E842647-C568-4A3E-A699-52BE13C01C86}" type="sibTrans" cxnId="{5875F2BB-375A-4814-9828-F02F287708AB}">
      <dgm:prSet/>
      <dgm:spPr/>
      <dgm:t>
        <a:bodyPr/>
        <a:lstStyle/>
        <a:p>
          <a:endParaRPr lang="cs-CZ"/>
        </a:p>
      </dgm:t>
    </dgm:pt>
    <dgm:pt modelId="{6A45AD55-97BA-4845-BB39-0EA848C4A225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9F4F22B5-8785-4088-9ED1-72632E355C55}" type="sibTrans" cxnId="{C3DEA9A5-8C10-404E-B689-E0EDF6368FFD}">
      <dgm:prSet/>
      <dgm:spPr/>
      <dgm:t>
        <a:bodyPr/>
        <a:lstStyle/>
        <a:p>
          <a:endParaRPr lang="cs-CZ"/>
        </a:p>
      </dgm:t>
    </dgm:pt>
    <dgm:pt modelId="{FA57BC28-C83F-4C5B-94E7-7F7E6ED885C3}" type="parTrans" cxnId="{C3DEA9A5-8C10-404E-B689-E0EDF6368FFD}">
      <dgm:prSet/>
      <dgm:spPr/>
      <dgm:t>
        <a:bodyPr/>
        <a:lstStyle/>
        <a:p>
          <a:endParaRPr lang="cs-CZ"/>
        </a:p>
      </dgm:t>
    </dgm:pt>
    <dgm:pt modelId="{5CE4B782-3103-41C5-960A-5F1CD5E8EC30}">
      <dgm:prSet phldrT="[Text]"/>
      <dgm:spPr/>
      <dgm:t>
        <a:bodyPr/>
        <a:lstStyle/>
        <a:p>
          <a:endParaRPr lang="cs-CZ" dirty="0"/>
        </a:p>
      </dgm:t>
    </dgm:pt>
    <dgm:pt modelId="{D099D86B-D997-42C9-9597-2945A0B09CA2}" type="parTrans" cxnId="{C9CC6002-D68D-4448-9683-8DA5C4BCFFD4}">
      <dgm:prSet/>
      <dgm:spPr/>
      <dgm:t>
        <a:bodyPr/>
        <a:lstStyle/>
        <a:p>
          <a:endParaRPr lang="cs-CZ"/>
        </a:p>
      </dgm:t>
    </dgm:pt>
    <dgm:pt modelId="{48680AD9-E095-42F0-8843-4FCA14F7EE6E}" type="sibTrans" cxnId="{C9CC6002-D68D-4448-9683-8DA5C4BCFFD4}">
      <dgm:prSet/>
      <dgm:spPr/>
      <dgm:t>
        <a:bodyPr/>
        <a:lstStyle/>
        <a:p>
          <a:endParaRPr lang="cs-CZ"/>
        </a:p>
      </dgm:t>
    </dgm:pt>
    <dgm:pt modelId="{A6F2D838-85D6-43AC-946A-5EE514B0C1DA}">
      <dgm:prSet phldrT="[Text]"/>
      <dgm:spPr/>
      <dgm:t>
        <a:bodyPr/>
        <a:lstStyle/>
        <a:p>
          <a:endParaRPr lang="cs-CZ" dirty="0"/>
        </a:p>
      </dgm:t>
    </dgm:pt>
    <dgm:pt modelId="{480977A5-1247-42AF-9E98-3459A85C1F83}" type="parTrans" cxnId="{C0547B17-9ABE-480E-B932-8C3C902D5D48}">
      <dgm:prSet/>
      <dgm:spPr/>
      <dgm:t>
        <a:bodyPr/>
        <a:lstStyle/>
        <a:p>
          <a:endParaRPr lang="cs-CZ"/>
        </a:p>
      </dgm:t>
    </dgm:pt>
    <dgm:pt modelId="{311AE77D-A113-40AC-BF10-AE59628ACD0B}" type="sibTrans" cxnId="{C0547B17-9ABE-480E-B932-8C3C902D5D48}">
      <dgm:prSet/>
      <dgm:spPr/>
      <dgm:t>
        <a:bodyPr/>
        <a:lstStyle/>
        <a:p>
          <a:endParaRPr lang="cs-CZ"/>
        </a:p>
      </dgm:t>
    </dgm:pt>
    <dgm:pt modelId="{0130D2F6-F5C3-40A9-8D76-4722574DC025}" type="pres">
      <dgm:prSet presAssocID="{370EE0B3-4898-45DD-ABB8-45E61119FE2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8D78F0-0169-4AA8-9FA0-41D759BCA390}" type="pres">
      <dgm:prSet presAssocID="{370EE0B3-4898-45DD-ABB8-45E61119FE21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6BC-2831-4A15-96DC-190CB2950F3E}" type="pres">
      <dgm:prSet presAssocID="{370EE0B3-4898-45DD-ABB8-45E61119FE2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B6029B-443B-4733-A593-C31A7284B476}" type="pres">
      <dgm:prSet presAssocID="{370EE0B3-4898-45DD-ABB8-45E61119FE21}" presName="triangle3" presStyleLbl="node1" presStyleIdx="2" presStyleCnt="4" custLinFactNeighborX="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9C35-B2B3-4D48-977C-4E8406600831}" type="pres">
      <dgm:prSet presAssocID="{370EE0B3-4898-45DD-ABB8-45E61119FE2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DEA9A5-8C10-404E-B689-E0EDF6368FFD}" srcId="{370EE0B3-4898-45DD-ABB8-45E61119FE21}" destId="{6A45AD55-97BA-4845-BB39-0EA848C4A225}" srcOrd="3" destOrd="0" parTransId="{FA57BC28-C83F-4C5B-94E7-7F7E6ED885C3}" sibTransId="{9F4F22B5-8785-4088-9ED1-72632E355C55}"/>
    <dgm:cxn modelId="{BFBC1148-4A01-4F27-9943-C259E62AC8C7}" type="presOf" srcId="{6A45AD55-97BA-4845-BB39-0EA848C4A225}" destId="{1AF89C35-B2B3-4D48-977C-4E8406600831}" srcOrd="0" destOrd="0" presId="urn:microsoft.com/office/officeart/2005/8/layout/pyramid4"/>
    <dgm:cxn modelId="{05DF8B45-E66C-4CF6-A6B3-C5BF5CA14CAF}" type="presOf" srcId="{5CE4B782-3103-41C5-960A-5F1CD5E8EC30}" destId="{D43806BC-2831-4A15-96DC-190CB2950F3E}" srcOrd="0" destOrd="0" presId="urn:microsoft.com/office/officeart/2005/8/layout/pyramid4"/>
    <dgm:cxn modelId="{C0547B17-9ABE-480E-B932-8C3C902D5D48}" srcId="{370EE0B3-4898-45DD-ABB8-45E61119FE21}" destId="{A6F2D838-85D6-43AC-946A-5EE514B0C1DA}" srcOrd="2" destOrd="0" parTransId="{480977A5-1247-42AF-9E98-3459A85C1F83}" sibTransId="{311AE77D-A113-40AC-BF10-AE59628ACD0B}"/>
    <dgm:cxn modelId="{367B594A-3EAD-48BB-B958-2672AB7D9FB9}" type="presOf" srcId="{B8D4912A-DE0A-4DD9-B3FD-FC6C72187089}" destId="{408D78F0-0169-4AA8-9FA0-41D759BCA390}" srcOrd="0" destOrd="0" presId="urn:microsoft.com/office/officeart/2005/8/layout/pyramid4"/>
    <dgm:cxn modelId="{C9CC6002-D68D-4448-9683-8DA5C4BCFFD4}" srcId="{370EE0B3-4898-45DD-ABB8-45E61119FE21}" destId="{5CE4B782-3103-41C5-960A-5F1CD5E8EC30}" srcOrd="1" destOrd="0" parTransId="{D099D86B-D997-42C9-9597-2945A0B09CA2}" sibTransId="{48680AD9-E095-42F0-8843-4FCA14F7EE6E}"/>
    <dgm:cxn modelId="{6BD50471-30AC-4BDF-8F62-052FC878ACA3}" type="presOf" srcId="{A6F2D838-85D6-43AC-946A-5EE514B0C1DA}" destId="{69B6029B-443B-4733-A593-C31A7284B476}" srcOrd="0" destOrd="0" presId="urn:microsoft.com/office/officeart/2005/8/layout/pyramid4"/>
    <dgm:cxn modelId="{195E08A8-3C79-4CBD-AA9B-62BE792DBF93}" type="presOf" srcId="{370EE0B3-4898-45DD-ABB8-45E61119FE21}" destId="{0130D2F6-F5C3-40A9-8D76-4722574DC025}" srcOrd="0" destOrd="0" presId="urn:microsoft.com/office/officeart/2005/8/layout/pyramid4"/>
    <dgm:cxn modelId="{5875F2BB-375A-4814-9828-F02F287708AB}" srcId="{370EE0B3-4898-45DD-ABB8-45E61119FE21}" destId="{B8D4912A-DE0A-4DD9-B3FD-FC6C72187089}" srcOrd="0" destOrd="0" parTransId="{384DAAF5-6B77-4816-ADE3-C71E867F0986}" sibTransId="{1E842647-C568-4A3E-A699-52BE13C01C86}"/>
    <dgm:cxn modelId="{072203C1-E0E1-4791-A8D4-840FB0556B0C}" type="presParOf" srcId="{0130D2F6-F5C3-40A9-8D76-4722574DC025}" destId="{408D78F0-0169-4AA8-9FA0-41D759BCA390}" srcOrd="0" destOrd="0" presId="urn:microsoft.com/office/officeart/2005/8/layout/pyramid4"/>
    <dgm:cxn modelId="{23201FD7-4BE4-4C5F-96EE-C6DB2EE5104C}" type="presParOf" srcId="{0130D2F6-F5C3-40A9-8D76-4722574DC025}" destId="{D43806BC-2831-4A15-96DC-190CB2950F3E}" srcOrd="1" destOrd="0" presId="urn:microsoft.com/office/officeart/2005/8/layout/pyramid4"/>
    <dgm:cxn modelId="{FD87C7F2-1C32-4F16-9AFF-D0D2BC8FDFF7}" type="presParOf" srcId="{0130D2F6-F5C3-40A9-8D76-4722574DC025}" destId="{69B6029B-443B-4733-A593-C31A7284B476}" srcOrd="2" destOrd="0" presId="urn:microsoft.com/office/officeart/2005/8/layout/pyramid4"/>
    <dgm:cxn modelId="{C3BA06B7-56C1-43D3-BE48-285383E0BAAD}" type="presParOf" srcId="{0130D2F6-F5C3-40A9-8D76-4722574DC025}" destId="{1AF89C35-B2B3-4D48-977C-4E840660083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0EE0B3-4898-45DD-ABB8-45E61119FE21}" type="doc">
      <dgm:prSet loTypeId="urn:microsoft.com/office/officeart/2005/8/layout/pyramid4" loCatId="pyramid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8D4912A-DE0A-4DD9-B3FD-FC6C72187089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384DAAF5-6B77-4816-ADE3-C71E867F0986}" type="parTrans" cxnId="{5875F2BB-375A-4814-9828-F02F287708AB}">
      <dgm:prSet/>
      <dgm:spPr/>
      <dgm:t>
        <a:bodyPr/>
        <a:lstStyle/>
        <a:p>
          <a:endParaRPr lang="cs-CZ"/>
        </a:p>
      </dgm:t>
    </dgm:pt>
    <dgm:pt modelId="{1E842647-C568-4A3E-A699-52BE13C01C86}" type="sibTrans" cxnId="{5875F2BB-375A-4814-9828-F02F287708AB}">
      <dgm:prSet/>
      <dgm:spPr/>
      <dgm:t>
        <a:bodyPr/>
        <a:lstStyle/>
        <a:p>
          <a:endParaRPr lang="cs-CZ"/>
        </a:p>
      </dgm:t>
    </dgm:pt>
    <dgm:pt modelId="{6A45AD55-97BA-4845-BB39-0EA848C4A225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9F4F22B5-8785-4088-9ED1-72632E355C55}" type="sibTrans" cxnId="{C3DEA9A5-8C10-404E-B689-E0EDF6368FFD}">
      <dgm:prSet/>
      <dgm:spPr/>
      <dgm:t>
        <a:bodyPr/>
        <a:lstStyle/>
        <a:p>
          <a:endParaRPr lang="cs-CZ"/>
        </a:p>
      </dgm:t>
    </dgm:pt>
    <dgm:pt modelId="{FA57BC28-C83F-4C5B-94E7-7F7E6ED885C3}" type="parTrans" cxnId="{C3DEA9A5-8C10-404E-B689-E0EDF6368FFD}">
      <dgm:prSet/>
      <dgm:spPr/>
      <dgm:t>
        <a:bodyPr/>
        <a:lstStyle/>
        <a:p>
          <a:endParaRPr lang="cs-CZ"/>
        </a:p>
      </dgm:t>
    </dgm:pt>
    <dgm:pt modelId="{4A775EB2-41E9-4432-9014-CA6E7A8FC281}">
      <dgm:prSet phldrT="[Text]"/>
      <dgm:spPr/>
      <dgm:t>
        <a:bodyPr/>
        <a:lstStyle/>
        <a:p>
          <a:endParaRPr lang="cs-CZ" dirty="0"/>
        </a:p>
      </dgm:t>
    </dgm:pt>
    <dgm:pt modelId="{F9ED5F85-F267-4636-96D0-ED0B0C749CB3}" type="parTrans" cxnId="{5CF64C71-9383-44DA-AA39-112A5586010C}">
      <dgm:prSet/>
      <dgm:spPr/>
      <dgm:t>
        <a:bodyPr/>
        <a:lstStyle/>
        <a:p>
          <a:endParaRPr lang="cs-CZ"/>
        </a:p>
      </dgm:t>
    </dgm:pt>
    <dgm:pt modelId="{400A431A-CB05-46F6-91EE-2ED2CC7BC8CA}" type="sibTrans" cxnId="{5CF64C71-9383-44DA-AA39-112A5586010C}">
      <dgm:prSet/>
      <dgm:spPr/>
      <dgm:t>
        <a:bodyPr/>
        <a:lstStyle/>
        <a:p>
          <a:endParaRPr lang="cs-CZ"/>
        </a:p>
      </dgm:t>
    </dgm:pt>
    <dgm:pt modelId="{3784DE5F-A63A-4DB8-8F9D-9940D4229919}">
      <dgm:prSet phldrT="[Text]"/>
      <dgm:spPr/>
      <dgm:t>
        <a:bodyPr/>
        <a:lstStyle/>
        <a:p>
          <a:endParaRPr lang="cs-CZ" dirty="0"/>
        </a:p>
      </dgm:t>
    </dgm:pt>
    <dgm:pt modelId="{0E72B9A3-D35E-47B5-B19B-8D52C9A27350}" type="parTrans" cxnId="{69D29A3F-5728-4549-B9EB-5D977898D4CE}">
      <dgm:prSet/>
      <dgm:spPr/>
      <dgm:t>
        <a:bodyPr/>
        <a:lstStyle/>
        <a:p>
          <a:endParaRPr lang="cs-CZ"/>
        </a:p>
      </dgm:t>
    </dgm:pt>
    <dgm:pt modelId="{3AC262AB-1595-4AC9-BF3D-29112B43D93F}" type="sibTrans" cxnId="{69D29A3F-5728-4549-B9EB-5D977898D4CE}">
      <dgm:prSet/>
      <dgm:spPr/>
      <dgm:t>
        <a:bodyPr/>
        <a:lstStyle/>
        <a:p>
          <a:endParaRPr lang="cs-CZ"/>
        </a:p>
      </dgm:t>
    </dgm:pt>
    <dgm:pt modelId="{0130D2F6-F5C3-40A9-8D76-4722574DC025}" type="pres">
      <dgm:prSet presAssocID="{370EE0B3-4898-45DD-ABB8-45E61119FE2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8D78F0-0169-4AA8-9FA0-41D759BCA390}" type="pres">
      <dgm:prSet presAssocID="{370EE0B3-4898-45DD-ABB8-45E61119FE21}" presName="triangle1" presStyleLbl="node1" presStyleIdx="0" presStyleCnt="4" custLinFactNeighborX="1202" custLinFactNeighborY="58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6BC-2831-4A15-96DC-190CB2950F3E}" type="pres">
      <dgm:prSet presAssocID="{370EE0B3-4898-45DD-ABB8-45E61119FE2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B6029B-443B-4733-A593-C31A7284B476}" type="pres">
      <dgm:prSet presAssocID="{370EE0B3-4898-45DD-ABB8-45E61119FE21}" presName="triangle3" presStyleLbl="node1" presStyleIdx="2" presStyleCnt="4" custLinFactNeighborX="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9C35-B2B3-4D48-977C-4E8406600831}" type="pres">
      <dgm:prSet presAssocID="{370EE0B3-4898-45DD-ABB8-45E61119FE2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DEA9A5-8C10-404E-B689-E0EDF6368FFD}" srcId="{370EE0B3-4898-45DD-ABB8-45E61119FE21}" destId="{6A45AD55-97BA-4845-BB39-0EA848C4A225}" srcOrd="3" destOrd="0" parTransId="{FA57BC28-C83F-4C5B-94E7-7F7E6ED885C3}" sibTransId="{9F4F22B5-8785-4088-9ED1-72632E355C55}"/>
    <dgm:cxn modelId="{758450C6-F245-43F6-B209-24A42F0958BA}" type="presOf" srcId="{4A775EB2-41E9-4432-9014-CA6E7A8FC281}" destId="{D43806BC-2831-4A15-96DC-190CB2950F3E}" srcOrd="0" destOrd="0" presId="urn:microsoft.com/office/officeart/2005/8/layout/pyramid4"/>
    <dgm:cxn modelId="{A2524751-0E97-4ED3-8A14-3F4DB08BE0C8}" type="presOf" srcId="{370EE0B3-4898-45DD-ABB8-45E61119FE21}" destId="{0130D2F6-F5C3-40A9-8D76-4722574DC025}" srcOrd="0" destOrd="0" presId="urn:microsoft.com/office/officeart/2005/8/layout/pyramid4"/>
    <dgm:cxn modelId="{5CF64C71-9383-44DA-AA39-112A5586010C}" srcId="{370EE0B3-4898-45DD-ABB8-45E61119FE21}" destId="{4A775EB2-41E9-4432-9014-CA6E7A8FC281}" srcOrd="1" destOrd="0" parTransId="{F9ED5F85-F267-4636-96D0-ED0B0C749CB3}" sibTransId="{400A431A-CB05-46F6-91EE-2ED2CC7BC8CA}"/>
    <dgm:cxn modelId="{07AF198D-F663-4741-B9B5-DBF54236A94D}" type="presOf" srcId="{6A45AD55-97BA-4845-BB39-0EA848C4A225}" destId="{1AF89C35-B2B3-4D48-977C-4E8406600831}" srcOrd="0" destOrd="0" presId="urn:microsoft.com/office/officeart/2005/8/layout/pyramid4"/>
    <dgm:cxn modelId="{69D29A3F-5728-4549-B9EB-5D977898D4CE}" srcId="{370EE0B3-4898-45DD-ABB8-45E61119FE21}" destId="{3784DE5F-A63A-4DB8-8F9D-9940D4229919}" srcOrd="2" destOrd="0" parTransId="{0E72B9A3-D35E-47B5-B19B-8D52C9A27350}" sibTransId="{3AC262AB-1595-4AC9-BF3D-29112B43D93F}"/>
    <dgm:cxn modelId="{ECD54CFE-B4C6-40E8-A65F-19C059758A45}" type="presOf" srcId="{3784DE5F-A63A-4DB8-8F9D-9940D4229919}" destId="{69B6029B-443B-4733-A593-C31A7284B476}" srcOrd="0" destOrd="0" presId="urn:microsoft.com/office/officeart/2005/8/layout/pyramid4"/>
    <dgm:cxn modelId="{5875F2BB-375A-4814-9828-F02F287708AB}" srcId="{370EE0B3-4898-45DD-ABB8-45E61119FE21}" destId="{B8D4912A-DE0A-4DD9-B3FD-FC6C72187089}" srcOrd="0" destOrd="0" parTransId="{384DAAF5-6B77-4816-ADE3-C71E867F0986}" sibTransId="{1E842647-C568-4A3E-A699-52BE13C01C86}"/>
    <dgm:cxn modelId="{227A392B-DC41-40B5-8676-AE4A4C52B1C7}" type="presOf" srcId="{B8D4912A-DE0A-4DD9-B3FD-FC6C72187089}" destId="{408D78F0-0169-4AA8-9FA0-41D759BCA390}" srcOrd="0" destOrd="0" presId="urn:microsoft.com/office/officeart/2005/8/layout/pyramid4"/>
    <dgm:cxn modelId="{D27936CE-D0D7-48D1-BD71-84A4C44FCDCD}" type="presParOf" srcId="{0130D2F6-F5C3-40A9-8D76-4722574DC025}" destId="{408D78F0-0169-4AA8-9FA0-41D759BCA390}" srcOrd="0" destOrd="0" presId="urn:microsoft.com/office/officeart/2005/8/layout/pyramid4"/>
    <dgm:cxn modelId="{3EC2D5C1-8C36-4AE3-87E8-6B7E9E387AD4}" type="presParOf" srcId="{0130D2F6-F5C3-40A9-8D76-4722574DC025}" destId="{D43806BC-2831-4A15-96DC-190CB2950F3E}" srcOrd="1" destOrd="0" presId="urn:microsoft.com/office/officeart/2005/8/layout/pyramid4"/>
    <dgm:cxn modelId="{10B2BF44-BAF3-49AC-BCB5-AE7C25339E81}" type="presParOf" srcId="{0130D2F6-F5C3-40A9-8D76-4722574DC025}" destId="{69B6029B-443B-4733-A593-C31A7284B476}" srcOrd="2" destOrd="0" presId="urn:microsoft.com/office/officeart/2005/8/layout/pyramid4"/>
    <dgm:cxn modelId="{B0456633-949C-4EE3-8E69-44C7FE8A6297}" type="presParOf" srcId="{0130D2F6-F5C3-40A9-8D76-4722574DC025}" destId="{1AF89C35-B2B3-4D48-977C-4E840660083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0EE0B3-4898-45DD-ABB8-45E61119FE21}" type="doc">
      <dgm:prSet loTypeId="urn:microsoft.com/office/officeart/2005/8/layout/pyramid4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8D4912A-DE0A-4DD9-B3FD-FC6C72187089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384DAAF5-6B77-4816-ADE3-C71E867F0986}" type="parTrans" cxnId="{5875F2BB-375A-4814-9828-F02F287708AB}">
      <dgm:prSet/>
      <dgm:spPr/>
      <dgm:t>
        <a:bodyPr/>
        <a:lstStyle/>
        <a:p>
          <a:endParaRPr lang="cs-CZ"/>
        </a:p>
      </dgm:t>
    </dgm:pt>
    <dgm:pt modelId="{1E842647-C568-4A3E-A699-52BE13C01C86}" type="sibTrans" cxnId="{5875F2BB-375A-4814-9828-F02F287708AB}">
      <dgm:prSet/>
      <dgm:spPr/>
      <dgm:t>
        <a:bodyPr/>
        <a:lstStyle/>
        <a:p>
          <a:endParaRPr lang="cs-CZ"/>
        </a:p>
      </dgm:t>
    </dgm:pt>
    <dgm:pt modelId="{6A45AD55-97BA-4845-BB39-0EA848C4A225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9F4F22B5-8785-4088-9ED1-72632E355C55}" type="sibTrans" cxnId="{C3DEA9A5-8C10-404E-B689-E0EDF6368FFD}">
      <dgm:prSet/>
      <dgm:spPr/>
      <dgm:t>
        <a:bodyPr/>
        <a:lstStyle/>
        <a:p>
          <a:endParaRPr lang="cs-CZ"/>
        </a:p>
      </dgm:t>
    </dgm:pt>
    <dgm:pt modelId="{FA57BC28-C83F-4C5B-94E7-7F7E6ED885C3}" type="parTrans" cxnId="{C3DEA9A5-8C10-404E-B689-E0EDF6368FFD}">
      <dgm:prSet/>
      <dgm:spPr/>
      <dgm:t>
        <a:bodyPr/>
        <a:lstStyle/>
        <a:p>
          <a:endParaRPr lang="cs-CZ"/>
        </a:p>
      </dgm:t>
    </dgm:pt>
    <dgm:pt modelId="{0130D2F6-F5C3-40A9-8D76-4722574DC025}" type="pres">
      <dgm:prSet presAssocID="{370EE0B3-4898-45DD-ABB8-45E61119FE2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8D78F0-0169-4AA8-9FA0-41D759BCA390}" type="pres">
      <dgm:prSet presAssocID="{370EE0B3-4898-45DD-ABB8-45E61119FE21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6BC-2831-4A15-96DC-190CB2950F3E}" type="pres">
      <dgm:prSet presAssocID="{370EE0B3-4898-45DD-ABB8-45E61119FE2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B6029B-443B-4733-A593-C31A7284B476}" type="pres">
      <dgm:prSet presAssocID="{370EE0B3-4898-45DD-ABB8-45E61119FE21}" presName="triangle3" presStyleLbl="node1" presStyleIdx="2" presStyleCnt="4" custLinFactNeighborX="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9C35-B2B3-4D48-977C-4E8406600831}" type="pres">
      <dgm:prSet presAssocID="{370EE0B3-4898-45DD-ABB8-45E61119FE2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DEA9A5-8C10-404E-B689-E0EDF6368FFD}" srcId="{370EE0B3-4898-45DD-ABB8-45E61119FE21}" destId="{6A45AD55-97BA-4845-BB39-0EA848C4A225}" srcOrd="1" destOrd="0" parTransId="{FA57BC28-C83F-4C5B-94E7-7F7E6ED885C3}" sibTransId="{9F4F22B5-8785-4088-9ED1-72632E355C55}"/>
    <dgm:cxn modelId="{DCC99F57-6ED0-4BE5-85A3-A6D943F1ABFE}" type="presOf" srcId="{370EE0B3-4898-45DD-ABB8-45E61119FE21}" destId="{0130D2F6-F5C3-40A9-8D76-4722574DC025}" srcOrd="0" destOrd="0" presId="urn:microsoft.com/office/officeart/2005/8/layout/pyramid4"/>
    <dgm:cxn modelId="{184C99E2-79A4-4D76-A4AF-0878E81CF945}" type="presOf" srcId="{6A45AD55-97BA-4845-BB39-0EA848C4A225}" destId="{D43806BC-2831-4A15-96DC-190CB2950F3E}" srcOrd="0" destOrd="0" presId="urn:microsoft.com/office/officeart/2005/8/layout/pyramid4"/>
    <dgm:cxn modelId="{6F8AFDF0-47BA-44D8-92A5-CBFE36F7FCA0}" type="presOf" srcId="{B8D4912A-DE0A-4DD9-B3FD-FC6C72187089}" destId="{408D78F0-0169-4AA8-9FA0-41D759BCA390}" srcOrd="0" destOrd="0" presId="urn:microsoft.com/office/officeart/2005/8/layout/pyramid4"/>
    <dgm:cxn modelId="{5875F2BB-375A-4814-9828-F02F287708AB}" srcId="{370EE0B3-4898-45DD-ABB8-45E61119FE21}" destId="{B8D4912A-DE0A-4DD9-B3FD-FC6C72187089}" srcOrd="0" destOrd="0" parTransId="{384DAAF5-6B77-4816-ADE3-C71E867F0986}" sibTransId="{1E842647-C568-4A3E-A699-52BE13C01C86}"/>
    <dgm:cxn modelId="{CA2E1F8E-11AF-47FD-80C1-3322F16231A1}" type="presParOf" srcId="{0130D2F6-F5C3-40A9-8D76-4722574DC025}" destId="{408D78F0-0169-4AA8-9FA0-41D759BCA390}" srcOrd="0" destOrd="0" presId="urn:microsoft.com/office/officeart/2005/8/layout/pyramid4"/>
    <dgm:cxn modelId="{9C0316AF-B9BF-467A-9176-696EC105BB1D}" type="presParOf" srcId="{0130D2F6-F5C3-40A9-8D76-4722574DC025}" destId="{D43806BC-2831-4A15-96DC-190CB2950F3E}" srcOrd="1" destOrd="0" presId="urn:microsoft.com/office/officeart/2005/8/layout/pyramid4"/>
    <dgm:cxn modelId="{424CA7C6-EB14-4FA6-ABD3-06CE80BC1990}" type="presParOf" srcId="{0130D2F6-F5C3-40A9-8D76-4722574DC025}" destId="{69B6029B-443B-4733-A593-C31A7284B476}" srcOrd="2" destOrd="0" presId="urn:microsoft.com/office/officeart/2005/8/layout/pyramid4"/>
    <dgm:cxn modelId="{6068DECC-5E02-4527-AB9C-B2BB77A8893B}" type="presParOf" srcId="{0130D2F6-F5C3-40A9-8D76-4722574DC025}" destId="{1AF89C35-B2B3-4D48-977C-4E840660083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0EE0B3-4898-45DD-ABB8-45E61119FE21}" type="doc">
      <dgm:prSet loTypeId="urn:microsoft.com/office/officeart/2005/8/layout/pyramid4" loCatId="pyramid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8D4912A-DE0A-4DD9-B3FD-FC6C72187089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384DAAF5-6B77-4816-ADE3-C71E867F0986}" type="parTrans" cxnId="{5875F2BB-375A-4814-9828-F02F287708AB}">
      <dgm:prSet/>
      <dgm:spPr/>
      <dgm:t>
        <a:bodyPr/>
        <a:lstStyle/>
        <a:p>
          <a:endParaRPr lang="cs-CZ"/>
        </a:p>
      </dgm:t>
    </dgm:pt>
    <dgm:pt modelId="{1E842647-C568-4A3E-A699-52BE13C01C86}" type="sibTrans" cxnId="{5875F2BB-375A-4814-9828-F02F287708AB}">
      <dgm:prSet/>
      <dgm:spPr/>
      <dgm:t>
        <a:bodyPr/>
        <a:lstStyle/>
        <a:p>
          <a:endParaRPr lang="cs-CZ"/>
        </a:p>
      </dgm:t>
    </dgm:pt>
    <dgm:pt modelId="{6A45AD55-97BA-4845-BB39-0EA848C4A225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9F4F22B5-8785-4088-9ED1-72632E355C55}" type="sibTrans" cxnId="{C3DEA9A5-8C10-404E-B689-E0EDF6368FFD}">
      <dgm:prSet/>
      <dgm:spPr/>
      <dgm:t>
        <a:bodyPr/>
        <a:lstStyle/>
        <a:p>
          <a:endParaRPr lang="cs-CZ"/>
        </a:p>
      </dgm:t>
    </dgm:pt>
    <dgm:pt modelId="{FA57BC28-C83F-4C5B-94E7-7F7E6ED885C3}" type="parTrans" cxnId="{C3DEA9A5-8C10-404E-B689-E0EDF6368FFD}">
      <dgm:prSet/>
      <dgm:spPr/>
      <dgm:t>
        <a:bodyPr/>
        <a:lstStyle/>
        <a:p>
          <a:endParaRPr lang="cs-CZ"/>
        </a:p>
      </dgm:t>
    </dgm:pt>
    <dgm:pt modelId="{50F85FD0-F4EB-4E35-9BF5-A6B5A43EDDB2}">
      <dgm:prSet phldrT="[Text]"/>
      <dgm:spPr/>
      <dgm:t>
        <a:bodyPr/>
        <a:lstStyle/>
        <a:p>
          <a:endParaRPr lang="cs-CZ" dirty="0"/>
        </a:p>
      </dgm:t>
    </dgm:pt>
    <dgm:pt modelId="{1BD49F2D-8694-4809-8793-70083D716B8A}" type="parTrans" cxnId="{2EF42EB9-944E-45F1-92ED-0F977EE691A5}">
      <dgm:prSet/>
      <dgm:spPr/>
    </dgm:pt>
    <dgm:pt modelId="{C89C61BA-328B-4F7C-B938-0F903C9B3025}" type="sibTrans" cxnId="{2EF42EB9-944E-45F1-92ED-0F977EE691A5}">
      <dgm:prSet/>
      <dgm:spPr/>
    </dgm:pt>
    <dgm:pt modelId="{A4F810B2-FEB1-464C-A973-2BB2B4972F2A}">
      <dgm:prSet phldrT="[Text]"/>
      <dgm:spPr/>
      <dgm:t>
        <a:bodyPr/>
        <a:lstStyle/>
        <a:p>
          <a:endParaRPr lang="cs-CZ" dirty="0"/>
        </a:p>
      </dgm:t>
    </dgm:pt>
    <dgm:pt modelId="{29DE15FA-52E9-46CA-B0E6-1FCFD86CE114}" type="parTrans" cxnId="{1424A1A6-BE80-4EC8-8955-95B1CB83CA8F}">
      <dgm:prSet/>
      <dgm:spPr/>
    </dgm:pt>
    <dgm:pt modelId="{6980D161-BECE-4308-B2B8-237D7656D842}" type="sibTrans" cxnId="{1424A1A6-BE80-4EC8-8955-95B1CB83CA8F}">
      <dgm:prSet/>
      <dgm:spPr/>
    </dgm:pt>
    <dgm:pt modelId="{0130D2F6-F5C3-40A9-8D76-4722574DC025}" type="pres">
      <dgm:prSet presAssocID="{370EE0B3-4898-45DD-ABB8-45E61119FE2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8D78F0-0169-4AA8-9FA0-41D759BCA390}" type="pres">
      <dgm:prSet presAssocID="{370EE0B3-4898-45DD-ABB8-45E61119FE21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06BC-2831-4A15-96DC-190CB2950F3E}" type="pres">
      <dgm:prSet presAssocID="{370EE0B3-4898-45DD-ABB8-45E61119FE2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B6029B-443B-4733-A593-C31A7284B476}" type="pres">
      <dgm:prSet presAssocID="{370EE0B3-4898-45DD-ABB8-45E61119FE21}" presName="triangle3" presStyleLbl="node1" presStyleIdx="2" presStyleCnt="4" custLinFactNeighborX="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9C35-B2B3-4D48-977C-4E8406600831}" type="pres">
      <dgm:prSet presAssocID="{370EE0B3-4898-45DD-ABB8-45E61119FE2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DEA9A5-8C10-404E-B689-E0EDF6368FFD}" srcId="{370EE0B3-4898-45DD-ABB8-45E61119FE21}" destId="{6A45AD55-97BA-4845-BB39-0EA848C4A225}" srcOrd="3" destOrd="0" parTransId="{FA57BC28-C83F-4C5B-94E7-7F7E6ED885C3}" sibTransId="{9F4F22B5-8785-4088-9ED1-72632E355C55}"/>
    <dgm:cxn modelId="{964BFF08-DB8F-4522-9CED-7BFCB14CC876}" type="presOf" srcId="{B8D4912A-DE0A-4DD9-B3FD-FC6C72187089}" destId="{408D78F0-0169-4AA8-9FA0-41D759BCA390}" srcOrd="0" destOrd="0" presId="urn:microsoft.com/office/officeart/2005/8/layout/pyramid4"/>
    <dgm:cxn modelId="{F8A2D6CF-6F9A-4551-B309-F1188BE8FDD0}" type="presOf" srcId="{6A45AD55-97BA-4845-BB39-0EA848C4A225}" destId="{1AF89C35-B2B3-4D48-977C-4E8406600831}" srcOrd="0" destOrd="0" presId="urn:microsoft.com/office/officeart/2005/8/layout/pyramid4"/>
    <dgm:cxn modelId="{A49C380E-85BE-4F7D-856D-8E55565A0D2A}" type="presOf" srcId="{A4F810B2-FEB1-464C-A973-2BB2B4972F2A}" destId="{69B6029B-443B-4733-A593-C31A7284B476}" srcOrd="0" destOrd="0" presId="urn:microsoft.com/office/officeart/2005/8/layout/pyramid4"/>
    <dgm:cxn modelId="{2EF42EB9-944E-45F1-92ED-0F977EE691A5}" srcId="{370EE0B3-4898-45DD-ABB8-45E61119FE21}" destId="{50F85FD0-F4EB-4E35-9BF5-A6B5A43EDDB2}" srcOrd="1" destOrd="0" parTransId="{1BD49F2D-8694-4809-8793-70083D716B8A}" sibTransId="{C89C61BA-328B-4F7C-B938-0F903C9B3025}"/>
    <dgm:cxn modelId="{D79CD78D-A1A1-47A6-AA3A-4D1101886935}" type="presOf" srcId="{50F85FD0-F4EB-4E35-9BF5-A6B5A43EDDB2}" destId="{D43806BC-2831-4A15-96DC-190CB2950F3E}" srcOrd="0" destOrd="0" presId="urn:microsoft.com/office/officeart/2005/8/layout/pyramid4"/>
    <dgm:cxn modelId="{5875F2BB-375A-4814-9828-F02F287708AB}" srcId="{370EE0B3-4898-45DD-ABB8-45E61119FE21}" destId="{B8D4912A-DE0A-4DD9-B3FD-FC6C72187089}" srcOrd="0" destOrd="0" parTransId="{384DAAF5-6B77-4816-ADE3-C71E867F0986}" sibTransId="{1E842647-C568-4A3E-A699-52BE13C01C86}"/>
    <dgm:cxn modelId="{1424A1A6-BE80-4EC8-8955-95B1CB83CA8F}" srcId="{370EE0B3-4898-45DD-ABB8-45E61119FE21}" destId="{A4F810B2-FEB1-464C-A973-2BB2B4972F2A}" srcOrd="2" destOrd="0" parTransId="{29DE15FA-52E9-46CA-B0E6-1FCFD86CE114}" sibTransId="{6980D161-BECE-4308-B2B8-237D7656D842}"/>
    <dgm:cxn modelId="{970E59F2-5101-49B9-993C-ADD2915ED94A}" type="presOf" srcId="{370EE0B3-4898-45DD-ABB8-45E61119FE21}" destId="{0130D2F6-F5C3-40A9-8D76-4722574DC025}" srcOrd="0" destOrd="0" presId="urn:microsoft.com/office/officeart/2005/8/layout/pyramid4"/>
    <dgm:cxn modelId="{49A65B1E-92B5-4F51-9DB8-46EDE73A0748}" type="presParOf" srcId="{0130D2F6-F5C3-40A9-8D76-4722574DC025}" destId="{408D78F0-0169-4AA8-9FA0-41D759BCA390}" srcOrd="0" destOrd="0" presId="urn:microsoft.com/office/officeart/2005/8/layout/pyramid4"/>
    <dgm:cxn modelId="{036F3FC0-ED89-4DEE-850E-FB6DEFAD038F}" type="presParOf" srcId="{0130D2F6-F5C3-40A9-8D76-4722574DC025}" destId="{D43806BC-2831-4A15-96DC-190CB2950F3E}" srcOrd="1" destOrd="0" presId="urn:microsoft.com/office/officeart/2005/8/layout/pyramid4"/>
    <dgm:cxn modelId="{D4E4AB4E-BFFD-49F8-AF83-5FFFBB6D11F7}" type="presParOf" srcId="{0130D2F6-F5C3-40A9-8D76-4722574DC025}" destId="{69B6029B-443B-4733-A593-C31A7284B476}" srcOrd="2" destOrd="0" presId="urn:microsoft.com/office/officeart/2005/8/layout/pyramid4"/>
    <dgm:cxn modelId="{B5090456-48DE-4C14-9079-AE104423245A}" type="presParOf" srcId="{0130D2F6-F5C3-40A9-8D76-4722574DC025}" destId="{1AF89C35-B2B3-4D48-977C-4E840660083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2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8D78F0-0169-4AA8-9FA0-41D759BCA390}">
      <dsp:nvSpPr>
        <dsp:cNvPr id="0" name=""/>
        <dsp:cNvSpPr/>
      </dsp:nvSpPr>
      <dsp:spPr>
        <a:xfrm>
          <a:off x="691963" y="0"/>
          <a:ext cx="943992" cy="943992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16</a:t>
          </a:r>
          <a:endParaRPr lang="cs-CZ" sz="2100" kern="1200" dirty="0"/>
        </a:p>
      </dsp:txBody>
      <dsp:txXfrm>
        <a:off x="691963" y="0"/>
        <a:ext cx="943992" cy="943992"/>
      </dsp:txXfrm>
    </dsp:sp>
    <dsp:sp modelId="{D43806BC-2831-4A15-96DC-190CB2950F3E}">
      <dsp:nvSpPr>
        <dsp:cNvPr id="0" name=""/>
        <dsp:cNvSpPr/>
      </dsp:nvSpPr>
      <dsp:spPr>
        <a:xfrm>
          <a:off x="219967" y="943992"/>
          <a:ext cx="943992" cy="943992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10</a:t>
          </a:r>
          <a:endParaRPr lang="cs-CZ" sz="2100" kern="1200" dirty="0"/>
        </a:p>
      </dsp:txBody>
      <dsp:txXfrm>
        <a:off x="219967" y="943992"/>
        <a:ext cx="943992" cy="943992"/>
      </dsp:txXfrm>
    </dsp:sp>
    <dsp:sp modelId="{69B6029B-443B-4733-A593-C31A7284B476}">
      <dsp:nvSpPr>
        <dsp:cNvPr id="0" name=""/>
        <dsp:cNvSpPr/>
      </dsp:nvSpPr>
      <dsp:spPr>
        <a:xfrm rot="10800000">
          <a:off x="720076" y="936100"/>
          <a:ext cx="943992" cy="943992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89C35-B2B3-4D48-977C-4E8406600831}">
      <dsp:nvSpPr>
        <dsp:cNvPr id="0" name=""/>
        <dsp:cNvSpPr/>
      </dsp:nvSpPr>
      <dsp:spPr>
        <a:xfrm>
          <a:off x="1163960" y="943992"/>
          <a:ext cx="943992" cy="943992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8D78F0-0169-4AA8-9FA0-41D759BCA390}">
      <dsp:nvSpPr>
        <dsp:cNvPr id="0" name=""/>
        <dsp:cNvSpPr/>
      </dsp:nvSpPr>
      <dsp:spPr>
        <a:xfrm>
          <a:off x="691963" y="0"/>
          <a:ext cx="943992" cy="943992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12</a:t>
          </a:r>
          <a:endParaRPr lang="cs-CZ" sz="2100" kern="1200" dirty="0"/>
        </a:p>
      </dsp:txBody>
      <dsp:txXfrm>
        <a:off x="691963" y="0"/>
        <a:ext cx="943992" cy="943992"/>
      </dsp:txXfrm>
    </dsp:sp>
    <dsp:sp modelId="{D43806BC-2831-4A15-96DC-190CB2950F3E}">
      <dsp:nvSpPr>
        <dsp:cNvPr id="0" name=""/>
        <dsp:cNvSpPr/>
      </dsp:nvSpPr>
      <dsp:spPr>
        <a:xfrm>
          <a:off x="219967" y="943992"/>
          <a:ext cx="943992" cy="943992"/>
        </a:xfrm>
        <a:prstGeom prst="triangle">
          <a:avLst/>
        </a:prstGeom>
        <a:solidFill>
          <a:schemeClr val="accent4">
            <a:hueOff val="3470783"/>
            <a:satOff val="-19734"/>
            <a:lumOff val="63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19967" y="943992"/>
        <a:ext cx="943992" cy="943992"/>
      </dsp:txXfrm>
    </dsp:sp>
    <dsp:sp modelId="{69B6029B-443B-4733-A593-C31A7284B476}">
      <dsp:nvSpPr>
        <dsp:cNvPr id="0" name=""/>
        <dsp:cNvSpPr/>
      </dsp:nvSpPr>
      <dsp:spPr>
        <a:xfrm rot="10800000">
          <a:off x="695626" y="943992"/>
          <a:ext cx="943992" cy="943992"/>
        </a:xfrm>
        <a:prstGeom prst="triangle">
          <a:avLst/>
        </a:prstGeom>
        <a:solidFill>
          <a:schemeClr val="accent4">
            <a:hueOff val="6941566"/>
            <a:satOff val="-39468"/>
            <a:lumOff val="12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 rot="10800000">
        <a:off x="695626" y="943992"/>
        <a:ext cx="943992" cy="943992"/>
      </dsp:txXfrm>
    </dsp:sp>
    <dsp:sp modelId="{1AF89C35-B2B3-4D48-977C-4E8406600831}">
      <dsp:nvSpPr>
        <dsp:cNvPr id="0" name=""/>
        <dsp:cNvSpPr/>
      </dsp:nvSpPr>
      <dsp:spPr>
        <a:xfrm>
          <a:off x="1163960" y="943992"/>
          <a:ext cx="943992" cy="943992"/>
        </a:xfrm>
        <a:prstGeom prst="triangle">
          <a:avLst/>
        </a:prstGeom>
        <a:solidFill>
          <a:schemeClr val="accent4">
            <a:hueOff val="10412348"/>
            <a:satOff val="-59202"/>
            <a:lumOff val="190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2</a:t>
          </a:r>
          <a:endParaRPr lang="cs-CZ" sz="2100" kern="1200" dirty="0"/>
        </a:p>
      </dsp:txBody>
      <dsp:txXfrm>
        <a:off x="1163960" y="943992"/>
        <a:ext cx="943992" cy="94399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8D78F0-0169-4AA8-9FA0-41D759BCA390}">
      <dsp:nvSpPr>
        <dsp:cNvPr id="0" name=""/>
        <dsp:cNvSpPr/>
      </dsp:nvSpPr>
      <dsp:spPr>
        <a:xfrm>
          <a:off x="703310" y="55242"/>
          <a:ext cx="943992" cy="943992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19</a:t>
          </a:r>
          <a:endParaRPr lang="cs-CZ" sz="2100" kern="1200" dirty="0"/>
        </a:p>
      </dsp:txBody>
      <dsp:txXfrm>
        <a:off x="703310" y="55242"/>
        <a:ext cx="943992" cy="943992"/>
      </dsp:txXfrm>
    </dsp:sp>
    <dsp:sp modelId="{D43806BC-2831-4A15-96DC-190CB2950F3E}">
      <dsp:nvSpPr>
        <dsp:cNvPr id="0" name=""/>
        <dsp:cNvSpPr/>
      </dsp:nvSpPr>
      <dsp:spPr>
        <a:xfrm>
          <a:off x="219967" y="943992"/>
          <a:ext cx="943992" cy="943992"/>
        </a:xfrm>
        <a:prstGeom prst="triangle">
          <a:avLst/>
        </a:prstGeom>
        <a:solidFill>
          <a:schemeClr val="accent3">
            <a:hueOff val="791790"/>
            <a:satOff val="4265"/>
            <a:lumOff val="58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19967" y="943992"/>
        <a:ext cx="943992" cy="943992"/>
      </dsp:txXfrm>
    </dsp:sp>
    <dsp:sp modelId="{69B6029B-443B-4733-A593-C31A7284B476}">
      <dsp:nvSpPr>
        <dsp:cNvPr id="0" name=""/>
        <dsp:cNvSpPr/>
      </dsp:nvSpPr>
      <dsp:spPr>
        <a:xfrm rot="10800000">
          <a:off x="695626" y="943992"/>
          <a:ext cx="943992" cy="943992"/>
        </a:xfrm>
        <a:prstGeom prst="triangle">
          <a:avLst/>
        </a:prstGeom>
        <a:solidFill>
          <a:schemeClr val="accent3">
            <a:hueOff val="1583580"/>
            <a:satOff val="8529"/>
            <a:lumOff val="116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 rot="10800000">
        <a:off x="695626" y="943992"/>
        <a:ext cx="943992" cy="943992"/>
      </dsp:txXfrm>
    </dsp:sp>
    <dsp:sp modelId="{1AF89C35-B2B3-4D48-977C-4E8406600831}">
      <dsp:nvSpPr>
        <dsp:cNvPr id="0" name=""/>
        <dsp:cNvSpPr/>
      </dsp:nvSpPr>
      <dsp:spPr>
        <a:xfrm>
          <a:off x="1163960" y="943992"/>
          <a:ext cx="943992" cy="943992"/>
        </a:xfrm>
        <a:prstGeom prst="triangle">
          <a:avLst/>
        </a:prstGeom>
        <a:solidFill>
          <a:schemeClr val="accent3">
            <a:hueOff val="2375370"/>
            <a:satOff val="12794"/>
            <a:lumOff val="174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9</a:t>
          </a:r>
          <a:endParaRPr lang="cs-CZ" sz="2100" kern="1200" dirty="0"/>
        </a:p>
      </dsp:txBody>
      <dsp:txXfrm>
        <a:off x="1163960" y="943992"/>
        <a:ext cx="943992" cy="94399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8D78F0-0169-4AA8-9FA0-41D759BCA390}">
      <dsp:nvSpPr>
        <dsp:cNvPr id="0" name=""/>
        <dsp:cNvSpPr/>
      </dsp:nvSpPr>
      <dsp:spPr>
        <a:xfrm>
          <a:off x="691963" y="0"/>
          <a:ext cx="943992" cy="943992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11</a:t>
          </a:r>
          <a:endParaRPr lang="cs-CZ" sz="2100" kern="1200" dirty="0"/>
        </a:p>
      </dsp:txBody>
      <dsp:txXfrm>
        <a:off x="691963" y="0"/>
        <a:ext cx="943992" cy="943992"/>
      </dsp:txXfrm>
    </dsp:sp>
    <dsp:sp modelId="{D43806BC-2831-4A15-96DC-190CB2950F3E}">
      <dsp:nvSpPr>
        <dsp:cNvPr id="0" name=""/>
        <dsp:cNvSpPr/>
      </dsp:nvSpPr>
      <dsp:spPr>
        <a:xfrm>
          <a:off x="219967" y="943992"/>
          <a:ext cx="943992" cy="943992"/>
        </a:xfrm>
        <a:prstGeom prst="triangle">
          <a:avLst/>
        </a:prstGeom>
        <a:solidFill>
          <a:schemeClr val="accent2">
            <a:hueOff val="-4211785"/>
            <a:satOff val="7099"/>
            <a:lumOff val="-869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10</a:t>
          </a:r>
          <a:endParaRPr lang="cs-CZ" sz="2100" kern="1200" dirty="0"/>
        </a:p>
      </dsp:txBody>
      <dsp:txXfrm>
        <a:off x="219967" y="943992"/>
        <a:ext cx="943992" cy="943992"/>
      </dsp:txXfrm>
    </dsp:sp>
    <dsp:sp modelId="{69B6029B-443B-4733-A593-C31A7284B476}">
      <dsp:nvSpPr>
        <dsp:cNvPr id="0" name=""/>
        <dsp:cNvSpPr/>
      </dsp:nvSpPr>
      <dsp:spPr>
        <a:xfrm rot="10800000">
          <a:off x="695626" y="943992"/>
          <a:ext cx="943992" cy="943992"/>
        </a:xfrm>
        <a:prstGeom prst="triangle">
          <a:avLst/>
        </a:prstGeom>
        <a:solidFill>
          <a:schemeClr val="accent2">
            <a:hueOff val="-8423570"/>
            <a:satOff val="14198"/>
            <a:lumOff val="-173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89C35-B2B3-4D48-977C-4E8406600831}">
      <dsp:nvSpPr>
        <dsp:cNvPr id="0" name=""/>
        <dsp:cNvSpPr/>
      </dsp:nvSpPr>
      <dsp:spPr>
        <a:xfrm>
          <a:off x="1163960" y="943992"/>
          <a:ext cx="943992" cy="943992"/>
        </a:xfrm>
        <a:prstGeom prst="triangle">
          <a:avLst/>
        </a:prstGeom>
        <a:solidFill>
          <a:schemeClr val="accent2">
            <a:hueOff val="-12635355"/>
            <a:satOff val="21297"/>
            <a:lumOff val="-260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8D78F0-0169-4AA8-9FA0-41D759BCA390}">
      <dsp:nvSpPr>
        <dsp:cNvPr id="0" name=""/>
        <dsp:cNvSpPr/>
      </dsp:nvSpPr>
      <dsp:spPr>
        <a:xfrm>
          <a:off x="691963" y="0"/>
          <a:ext cx="943992" cy="943992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17</a:t>
          </a:r>
          <a:endParaRPr lang="cs-CZ" sz="2100" kern="1200" dirty="0"/>
        </a:p>
      </dsp:txBody>
      <dsp:txXfrm>
        <a:off x="691963" y="0"/>
        <a:ext cx="943992" cy="943992"/>
      </dsp:txXfrm>
    </dsp:sp>
    <dsp:sp modelId="{D43806BC-2831-4A15-96DC-190CB2950F3E}">
      <dsp:nvSpPr>
        <dsp:cNvPr id="0" name=""/>
        <dsp:cNvSpPr/>
      </dsp:nvSpPr>
      <dsp:spPr>
        <a:xfrm>
          <a:off x="219967" y="943992"/>
          <a:ext cx="943992" cy="943992"/>
        </a:xfrm>
        <a:prstGeom prst="triangle">
          <a:avLst/>
        </a:prstGeom>
        <a:solidFill>
          <a:schemeClr val="accent5">
            <a:hueOff val="-92339"/>
            <a:satOff val="-8843"/>
            <a:lumOff val="-88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19967" y="943992"/>
        <a:ext cx="943992" cy="943992"/>
      </dsp:txXfrm>
    </dsp:sp>
    <dsp:sp modelId="{69B6029B-443B-4733-A593-C31A7284B476}">
      <dsp:nvSpPr>
        <dsp:cNvPr id="0" name=""/>
        <dsp:cNvSpPr/>
      </dsp:nvSpPr>
      <dsp:spPr>
        <a:xfrm rot="10800000">
          <a:off x="695626" y="943992"/>
          <a:ext cx="943992" cy="943992"/>
        </a:xfrm>
        <a:prstGeom prst="triangle">
          <a:avLst/>
        </a:prstGeom>
        <a:solidFill>
          <a:schemeClr val="accent5">
            <a:hueOff val="-184678"/>
            <a:satOff val="-17685"/>
            <a:lumOff val="-177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 rot="10800000">
        <a:off x="695626" y="943992"/>
        <a:ext cx="943992" cy="943992"/>
      </dsp:txXfrm>
    </dsp:sp>
    <dsp:sp modelId="{1AF89C35-B2B3-4D48-977C-4E8406600831}">
      <dsp:nvSpPr>
        <dsp:cNvPr id="0" name=""/>
        <dsp:cNvSpPr/>
      </dsp:nvSpPr>
      <dsp:spPr>
        <a:xfrm>
          <a:off x="1163960" y="943992"/>
          <a:ext cx="943992" cy="943992"/>
        </a:xfrm>
        <a:prstGeom prst="triangle">
          <a:avLst/>
        </a:prstGeom>
        <a:solidFill>
          <a:schemeClr val="accent5">
            <a:hueOff val="-277017"/>
            <a:satOff val="-26528"/>
            <a:lumOff val="-2666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7</a:t>
          </a:r>
          <a:endParaRPr lang="cs-CZ" sz="2100" kern="1200" dirty="0"/>
        </a:p>
      </dsp:txBody>
      <dsp:txXfrm>
        <a:off x="1163960" y="943992"/>
        <a:ext cx="943992" cy="943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Colors" Target="../diagrams/colors5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diagramQuickStyle" Target="../diagrams/quickStyle5.xml"/><Relationship Id="rId2" Type="http://schemas.openxmlformats.org/officeDocument/2006/relationships/audio" Target="../media/audio1.wav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diagramLayout" Target="../diagrams/layout5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diagramData" Target="../diagrams/data5.xml"/><Relationship Id="rId28" Type="http://schemas.openxmlformats.org/officeDocument/2006/relationships/image" Target="../media/image3.jpeg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microsoft.com/office/2007/relationships/diagramDrawing" Target="../diagrams/drawin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797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300" dirty="0" smtClean="0"/>
              <a:t>Číslo a název klíčové aktivity:                                                               </a:t>
            </a:r>
            <a:r>
              <a:rPr lang="cs-CZ" sz="1300" b="1" dirty="0" smtClean="0"/>
              <a:t>III/2 Inovace a zkvalitnění výuky prostřednictvím ICT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Číslo DUM:	                                                                                        VY_12_INOVACE_M.1.R.1 B.13</a:t>
            </a:r>
            <a:br>
              <a:rPr lang="cs-CZ" sz="1300" dirty="0" smtClean="0"/>
            </a:br>
            <a:r>
              <a:rPr lang="cs-CZ" sz="1300" dirty="0" smtClean="0"/>
              <a:t>Jméno autora:			                                   Mgr. Daniela Ševčíková</a:t>
            </a:r>
            <a:br>
              <a:rPr lang="cs-CZ" sz="1300" dirty="0" smtClean="0"/>
            </a:br>
            <a:r>
              <a:rPr lang="cs-CZ" sz="1300" dirty="0" smtClean="0"/>
              <a:t>Datum (období) vytvoření DUM:                                                         duben až  květen  2013</a:t>
            </a:r>
            <a:br>
              <a:rPr lang="cs-CZ" sz="1300" dirty="0" smtClean="0"/>
            </a:br>
            <a:r>
              <a:rPr lang="cs-CZ" sz="1300" dirty="0" smtClean="0"/>
              <a:t>Ročník: 			                                   1.</a:t>
            </a:r>
            <a:br>
              <a:rPr lang="cs-CZ" sz="1300" dirty="0" smtClean="0"/>
            </a:br>
            <a:r>
              <a:rPr lang="cs-CZ" sz="1300" dirty="0" smtClean="0"/>
              <a:t>Vzdělávací oblast:		                                   matematika a její aplikace		</a:t>
            </a:r>
            <a:br>
              <a:rPr lang="cs-CZ" sz="1300" dirty="0" smtClean="0"/>
            </a:br>
            <a:r>
              <a:rPr lang="cs-CZ" sz="1300" dirty="0" smtClean="0"/>
              <a:t>Vzdělávací obor:	                      	                                   matematika</a:t>
            </a:r>
            <a:br>
              <a:rPr lang="cs-CZ" sz="1300" dirty="0" smtClean="0"/>
            </a:br>
            <a:r>
              <a:rPr lang="cs-CZ" sz="1300" dirty="0" smtClean="0"/>
              <a:t>Klíčová slova:                                                                                          číselná řada 0-20, číslice 0-20, sčítání a odčítání v oboru čísel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do 20 bez přechodu přes desítku, sčítání a odčítání  předmětů 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v oboru čísel do 20 bez přechodu přes desítku, rozklad čísel</a:t>
            </a:r>
            <a:br>
              <a:rPr lang="cs-CZ" sz="1300" dirty="0" smtClean="0"/>
            </a:br>
            <a:r>
              <a:rPr lang="cs-CZ" sz="1300" dirty="0" smtClean="0"/>
              <a:t>                                   </a:t>
            </a:r>
            <a:br>
              <a:rPr lang="cs-CZ" sz="1300" dirty="0" smtClean="0"/>
            </a:br>
            <a:r>
              <a:rPr lang="cs-CZ" sz="1300" dirty="0" smtClean="0"/>
              <a:t>Anotace:                                                                                                  Žáci se naučí sčítat a odčítat v oboru čísel do 20 bez přechodu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přes desítku, psát příklady na sčítání a odčítání, řešit s nimi slovní 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úlohy, formou zábavných příkladů zopakují sčítání, odčítání,                    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rozklad čísel v oboru čísel do </a:t>
            </a:r>
            <a:r>
              <a:rPr lang="cs-CZ" sz="1300" dirty="0" smtClean="0"/>
              <a:t>20.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                                </a:t>
            </a:r>
            <a:br>
              <a:rPr lang="cs-CZ" sz="1300" dirty="0" smtClean="0"/>
            </a:br>
            <a:r>
              <a:rPr lang="cs-CZ" sz="1300" dirty="0" smtClean="0"/>
              <a:t>Druh učebního materiálu:                                                                    Prezentace PowerPoint</a:t>
            </a:r>
            <a:br>
              <a:rPr lang="cs-CZ" sz="1300" dirty="0" smtClean="0"/>
            </a:br>
            <a:r>
              <a:rPr lang="cs-CZ" sz="1300" dirty="0" smtClean="0"/>
              <a:t>Očekávaný výstup:                                                                                 Žáci znají čísla 0-20, umí je mezi s sebou sčítat a odčítat bez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přechodu přes desítku, psát příklady na sčítání a odčítání, 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rozkládat čísla. </a:t>
            </a:r>
            <a:br>
              <a:rPr lang="cs-CZ" sz="1300" dirty="0" smtClean="0"/>
            </a:br>
            <a:endParaRPr lang="cs-CZ" sz="13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347864" y="0"/>
            <a:ext cx="2295525" cy="404663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04664"/>
            <a:ext cx="7344816" cy="165618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Doplň pyramidy</a:t>
            </a:r>
            <a:endParaRPr lang="cs-CZ" b="1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1628800"/>
          <a:ext cx="2327920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5076056" y="4581128"/>
          <a:ext cx="2327920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1835696" y="4509120"/>
          <a:ext cx="2327920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3275856" y="1700808"/>
          <a:ext cx="2327920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6228184" y="1700808"/>
          <a:ext cx="2327920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sp>
        <p:nvSpPr>
          <p:cNvPr id="12" name="Vývojový diagram: spojka 11"/>
          <p:cNvSpPr/>
          <p:nvPr/>
        </p:nvSpPr>
        <p:spPr>
          <a:xfrm>
            <a:off x="5508104" y="5949280"/>
            <a:ext cx="504056" cy="5040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1907704" y="2996952"/>
            <a:ext cx="504056" cy="5040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2267744" y="5877272"/>
            <a:ext cx="504056" cy="5040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6660232" y="3068960"/>
            <a:ext cx="504056" cy="5040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4644008" y="3068960"/>
            <a:ext cx="504056" cy="5040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8" name="Obrázek 17" descr="MB900441362.JPG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1475656" y="2564904"/>
            <a:ext cx="432048" cy="451489"/>
          </a:xfrm>
          <a:prstGeom prst="rect">
            <a:avLst/>
          </a:prstGeom>
        </p:spPr>
      </p:pic>
      <p:pic>
        <p:nvPicPr>
          <p:cNvPr id="19" name="Obrázek 18" descr="MB900441362.JPG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6012160" y="5517232"/>
            <a:ext cx="432048" cy="451489"/>
          </a:xfrm>
          <a:prstGeom prst="rect">
            <a:avLst/>
          </a:prstGeom>
        </p:spPr>
      </p:pic>
      <p:pic>
        <p:nvPicPr>
          <p:cNvPr id="20" name="Obrázek 19" descr="MB900441362.JPG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7236296" y="2636912"/>
            <a:ext cx="432048" cy="451489"/>
          </a:xfrm>
          <a:prstGeom prst="rect">
            <a:avLst/>
          </a:prstGeom>
        </p:spPr>
      </p:pic>
      <p:pic>
        <p:nvPicPr>
          <p:cNvPr id="21" name="Obrázek 20" descr="MB900441362.JPG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4211960" y="2708920"/>
            <a:ext cx="432048" cy="451489"/>
          </a:xfrm>
          <a:prstGeom prst="rect">
            <a:avLst/>
          </a:prstGeom>
        </p:spPr>
      </p:pic>
      <p:pic>
        <p:nvPicPr>
          <p:cNvPr id="22" name="Obrázek 21" descr="MB900441362.JPG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2771800" y="5445224"/>
            <a:ext cx="432048" cy="451489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Porovnej čísla a doplň znaky    </a:t>
            </a:r>
            <a:br>
              <a:rPr lang="cs-CZ" b="1" dirty="0" smtClean="0"/>
            </a:br>
            <a:r>
              <a:rPr lang="cs-CZ" sz="6600" b="1" dirty="0" smtClean="0">
                <a:solidFill>
                  <a:srgbClr val="FF0000"/>
                </a:solidFill>
              </a:rPr>
              <a:t>&lt; &gt; =</a:t>
            </a:r>
            <a:endParaRPr lang="cs-CZ" sz="66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268760"/>
          <a:ext cx="2880321" cy="488144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60107"/>
                <a:gridCol w="960107"/>
                <a:gridCol w="960107"/>
              </a:tblGrid>
              <a:tr h="95366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14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5366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5366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13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5366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200" b="1" dirty="0" smtClean="0"/>
                    </a:p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13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5366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11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14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580111" y="1196753"/>
          <a:ext cx="2952329" cy="484031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969452"/>
                <a:gridCol w="969452"/>
                <a:gridCol w="1013425"/>
              </a:tblGrid>
              <a:tr h="9680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19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6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17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6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19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6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13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14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96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4099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57600" y="25146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 Dej do kroužku </a:t>
            </a:r>
            <a:r>
              <a:rPr lang="cs-CZ" b="1" u="sng" dirty="0" smtClean="0"/>
              <a:t>největší </a:t>
            </a:r>
            <a:r>
              <a:rPr lang="cs-CZ" b="1" dirty="0" smtClean="0"/>
              <a:t>číslo, </a:t>
            </a:r>
            <a:br>
              <a:rPr lang="cs-CZ" b="1" dirty="0" smtClean="0"/>
            </a:br>
            <a:r>
              <a:rPr lang="cs-CZ" b="1" dirty="0" smtClean="0"/>
              <a:t>škrtni </a:t>
            </a:r>
            <a:r>
              <a:rPr lang="cs-CZ" b="1" u="sng" dirty="0" smtClean="0"/>
              <a:t>nejmenší</a:t>
            </a:r>
            <a:endParaRPr lang="cs-CZ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1628800"/>
          <a:ext cx="5184576" cy="5155066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5184576"/>
              </a:tblGrid>
              <a:tr h="967672"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/>
                        <a:t>13,   11,   19,   14,   10,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1068773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2,   20,   17,   11,   19,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1068773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12,   15,   13,   14,   16,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967672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18,   15,   19,   10,   16,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967672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14,   17,  </a:t>
                      </a:r>
                      <a:r>
                        <a:rPr lang="cs-CZ" sz="2000" b="1" baseline="0" dirty="0" smtClean="0"/>
                        <a:t> 15,   12,   11,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Jirka\Pictures\A DUMY Obrázky\MB9004420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78092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Znázorni a vypočítej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1397000"/>
          <a:ext cx="8424936" cy="484031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944216"/>
                <a:gridCol w="6480720"/>
              </a:tblGrid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16 – 6 =  10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15 –</a:t>
                      </a:r>
                      <a:r>
                        <a:rPr lang="cs-CZ" sz="2400" b="1" baseline="0" dirty="0" smtClean="0"/>
                        <a:t> 4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19</a:t>
                      </a:r>
                      <a:r>
                        <a:rPr lang="cs-CZ" sz="2400" b="1" baseline="0" dirty="0" smtClean="0"/>
                        <a:t> – 7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13 – 3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18 – 5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12 – 1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9147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17 – 4 =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Vývojový diagram: spojka 8"/>
          <p:cNvSpPr/>
          <p:nvPr/>
        </p:nvSpPr>
        <p:spPr>
          <a:xfrm>
            <a:off x="522007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486003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449999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413995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77991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3419872" y="1556792"/>
            <a:ext cx="216024" cy="26064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2483768" y="1412776"/>
            <a:ext cx="720080" cy="648072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2" name="Vývojový diagram: údaje 21"/>
          <p:cNvSpPr/>
          <p:nvPr/>
        </p:nvSpPr>
        <p:spPr>
          <a:xfrm rot="7836518" flipV="1">
            <a:off x="3734358" y="1629632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ývojový diagram: údaje 22"/>
          <p:cNvSpPr/>
          <p:nvPr/>
        </p:nvSpPr>
        <p:spPr>
          <a:xfrm rot="7836518" flipV="1">
            <a:off x="3374319" y="1629631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údaje 23"/>
          <p:cNvSpPr/>
          <p:nvPr/>
        </p:nvSpPr>
        <p:spPr>
          <a:xfrm rot="7836518" flipV="1">
            <a:off x="4094399" y="1629631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Vývojový diagram: údaje 24"/>
          <p:cNvSpPr/>
          <p:nvPr/>
        </p:nvSpPr>
        <p:spPr>
          <a:xfrm rot="7836518" flipV="1">
            <a:off x="4454438" y="1629630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ývojový diagram: údaje 25"/>
          <p:cNvSpPr/>
          <p:nvPr/>
        </p:nvSpPr>
        <p:spPr>
          <a:xfrm rot="7836518" flipV="1">
            <a:off x="5102510" y="1629632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ývojový diagram: údaje 26"/>
          <p:cNvSpPr/>
          <p:nvPr/>
        </p:nvSpPr>
        <p:spPr>
          <a:xfrm rot="7836518" flipV="1">
            <a:off x="4814478" y="1629631"/>
            <a:ext cx="413941" cy="70347"/>
          </a:xfrm>
          <a:prstGeom prst="flowChartInputOutp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5. Doplň pyramidy na odčítání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43608" y="1844824"/>
          <a:ext cx="3096344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4086"/>
                <a:gridCol w="774086"/>
                <a:gridCol w="774086"/>
                <a:gridCol w="774086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44008" y="1844824"/>
          <a:ext cx="3096344" cy="5918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74086"/>
                <a:gridCol w="774086"/>
                <a:gridCol w="774086"/>
                <a:gridCol w="774086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19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2492896"/>
          <a:ext cx="2448273" cy="57606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16091"/>
                <a:gridCol w="816091"/>
                <a:gridCol w="816091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932040" y="2492896"/>
          <a:ext cx="2448273" cy="57606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16091"/>
                <a:gridCol w="816091"/>
                <a:gridCol w="816091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835696" y="3140968"/>
          <a:ext cx="1607840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03920"/>
                <a:gridCol w="80392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436096" y="3140968"/>
          <a:ext cx="1607840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03920"/>
                <a:gridCol w="80392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267744" y="3789040"/>
          <a:ext cx="792088" cy="57606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92088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868144" y="3789040"/>
          <a:ext cx="720080" cy="57606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2008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Jirka\Pictures\B DUMY GIF\MB910001095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86916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869160"/>
            <a:ext cx="7772400" cy="89981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260649"/>
            <a:ext cx="8352928" cy="165618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 descr="MB91000108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2060848"/>
            <a:ext cx="3578696" cy="298092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3 PP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33 PPT</Template>
  <TotalTime>2</TotalTime>
  <Words>178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 33 PPT</vt:lpstr>
      <vt:lpstr>                                                                                 EU PENÍZE ŠKOLÁM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III/2 Inovace a zkvalitnění výuky prostřednictvím ICT Číslo DUM:                                                                                         VY_12_INOVACE_M.1.R.1 B.13 Jméno autora:                                      Mgr. Daniela Ševčíková Datum (období) vytvoření DUM:                                                         duben až  květen  2013 Ročník:                                       1. Vzdělávací oblast:                                     matematika a její aplikace   Vzdělávací obor:                                                           matematika Klíčová slova: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Žáci se naučí sčítat a odčítat v oboru čísel do 20 bez přechodu                                                                                                                    přes desítku, psát příklady na sčítání a odčítání, řešit s nimi slovní                                                                                                                     úlohy, formou zábavných příkladů zopakují sčítání, odčítání,                                                                                                                                        rozklad čísel v oboru čísel do 20.                                  Druh učebního materiálu:                                                                    Prezentace PowerPoint Očekávaný výstup:                                                                                 Žáci znají čísla 0-20, umí je mezi s sebou sčítat a odčítat bez                                                                                                                    přechodu přes desítku, psát příklady na sčítání a odčítání,                                                                                                                     rozkládat čísla.  </vt:lpstr>
      <vt:lpstr>1. Doplň pyramidy</vt:lpstr>
      <vt:lpstr>2. Porovnej čísla a doplň znaky     &lt; &gt; =</vt:lpstr>
      <vt:lpstr>3. Dej do kroužku největší číslo,  škrtni nejmenší</vt:lpstr>
      <vt:lpstr>4. Znázorni a vypočítej</vt:lpstr>
      <vt:lpstr>5. Doplň pyramidy na odčítání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III/2 Inovace a zkvalitnění výuky prostřednictvím ICT Číslo DUM:                                                                                         VY_12_INOVACE_M.1.R.1 B.13 Jméno autora:                                      Mgr. Daniela Ševčíková Datum (období) vytvoření DUM:                                                         duben až  květen  2013 Ročník:                                       1. Vzdělávací oblast:                                     matematika a její aplikace   Vzdělávací obor:                                                           matematika Klíčová slova: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Žáci se naučí sčítat a odčítat v oboru čísel do 20 bez přechodu                                                                                                                    přes desítku, psát příklady na sčítání a odčítání, řešit s nimi slovní                                                                                                                     úlohy, formou zábavných příkladů zopakují sčítání, odčítání,                                                                                                                                        rozklad čísel v oboru čísel do 20.                                  Druh učebního materiálu:                                                                    Prezentace PowerPoint Očekávaný výstup:                                                                                 Žáci znají čísla 0-20, umí je mezi s sebou sčítat a odčítat bez                                                                                                                    přechodu přes desítku, psát příklady na sčítání a odčítání,                                                                                                                     rozkládat čísla.  </dc:title>
  <dc:creator>Jirka</dc:creator>
  <cp:lastModifiedBy>Jirka</cp:lastModifiedBy>
  <cp:revision>1</cp:revision>
  <dcterms:created xsi:type="dcterms:W3CDTF">2013-05-04T16:10:45Z</dcterms:created>
  <dcterms:modified xsi:type="dcterms:W3CDTF">2013-05-04T16:12:58Z</dcterms:modified>
</cp:coreProperties>
</file>