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57" r:id="rId3"/>
    <p:sldId id="259" r:id="rId4"/>
    <p:sldId id="286" r:id="rId5"/>
    <p:sldId id="269" r:id="rId6"/>
    <p:sldId id="273" r:id="rId7"/>
    <p:sldId id="275" r:id="rId8"/>
    <p:sldId id="280" r:id="rId9"/>
    <p:sldId id="282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1" autoAdjust="0"/>
    <p:restoredTop sz="94667" autoAdjust="0"/>
  </p:normalViewPr>
  <p:slideViewPr>
    <p:cSldViewPr>
      <p:cViewPr>
        <p:scale>
          <a:sx n="100" d="100"/>
          <a:sy n="100" d="100"/>
        </p:scale>
        <p:origin x="-78" y="9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FCBFB-CD50-4ABB-9E27-C39430930056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8DD09-2960-4BA3-A122-66029A786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14F9C-ACAF-4A69-B2E0-1C6A2A68EDE0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6E1B8-B733-483D-ADBD-DF8D43F24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F95C-257B-425C-9CB3-03C2C45E6EBF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36F24-BF4B-4E4C-9791-903528C1C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6F0DF-9E50-482A-AC18-C1249C93B3FD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166A1-0A05-492D-B13D-BD4DED4C1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9AA7F-EF06-492F-A6D2-8317601E7D3B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5ECB2-1129-4DAD-8C6D-04571BDCB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A243C-8A26-4714-826B-DB3E75873ED6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0B074-3E36-4461-B622-9C2491E93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D2E2-3B85-4614-AC2D-57DD0F3E856F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B33E9-8754-4E8B-B069-A47149302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9655B-24BE-4470-ABB4-6DA4AA32498C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B4CC5-71BC-4FBA-A690-3D762D854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36C96-B916-4C40-B9E2-9E832A4ECDB0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A95C9-356C-4300-86BF-EBC87D84A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0A35A-7AF2-49D1-B1FE-4FBFF8ED2D60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E9328-D0C1-4677-8F3E-12DD4D1A0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8DB32-5335-4C05-96FF-C982346ACD8F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FB5E0-34C2-4044-8817-6FC19C46C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6F5835-C20F-45CE-9A59-8EAEEE52F17F}" type="datetimeFigureOut">
              <a:rPr lang="cs-CZ"/>
              <a:pPr>
                <a:defRPr/>
              </a:pPr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E0CF7D-AAEB-4DCA-9373-06C74BB57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3.wav"/><Relationship Id="rId7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audio" Target="../media/audio1.wav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0.wav"/><Relationship Id="rId13" Type="http://schemas.openxmlformats.org/officeDocument/2006/relationships/audio" Target="../media/audio1.wav"/><Relationship Id="rId18" Type="http://schemas.openxmlformats.org/officeDocument/2006/relationships/image" Target="../media/image12.png"/><Relationship Id="rId26" Type="http://schemas.openxmlformats.org/officeDocument/2006/relationships/image" Target="../media/image20.png"/><Relationship Id="rId3" Type="http://schemas.openxmlformats.org/officeDocument/2006/relationships/audio" Target="../media/audio5.wav"/><Relationship Id="rId21" Type="http://schemas.openxmlformats.org/officeDocument/2006/relationships/image" Target="../media/image15.png"/><Relationship Id="rId7" Type="http://schemas.openxmlformats.org/officeDocument/2006/relationships/audio" Target="../media/audio9.wav"/><Relationship Id="rId12" Type="http://schemas.openxmlformats.org/officeDocument/2006/relationships/slideLayout" Target="../slideLayouts/slideLayout2.xml"/><Relationship Id="rId17" Type="http://schemas.openxmlformats.org/officeDocument/2006/relationships/image" Target="../media/image11.png"/><Relationship Id="rId25" Type="http://schemas.openxmlformats.org/officeDocument/2006/relationships/image" Target="../media/image19.png"/><Relationship Id="rId2" Type="http://schemas.openxmlformats.org/officeDocument/2006/relationships/audio" Target="../media/audio4.wav"/><Relationship Id="rId16" Type="http://schemas.openxmlformats.org/officeDocument/2006/relationships/image" Target="../media/image10.png"/><Relationship Id="rId20" Type="http://schemas.openxmlformats.org/officeDocument/2006/relationships/image" Target="../media/image14.png"/><Relationship Id="rId29" Type="http://schemas.openxmlformats.org/officeDocument/2006/relationships/image" Target="../media/image22.png"/><Relationship Id="rId1" Type="http://schemas.openxmlformats.org/officeDocument/2006/relationships/audio" Target="../media/audio2.wav"/><Relationship Id="rId6" Type="http://schemas.openxmlformats.org/officeDocument/2006/relationships/audio" Target="../media/audio8.wav"/><Relationship Id="rId11" Type="http://schemas.openxmlformats.org/officeDocument/2006/relationships/audio" Target="../media/audio13.wav"/><Relationship Id="rId24" Type="http://schemas.openxmlformats.org/officeDocument/2006/relationships/image" Target="../media/image18.png"/><Relationship Id="rId5" Type="http://schemas.openxmlformats.org/officeDocument/2006/relationships/audio" Target="../media/audio7.wav"/><Relationship Id="rId15" Type="http://schemas.openxmlformats.org/officeDocument/2006/relationships/image" Target="../media/image7.png"/><Relationship Id="rId23" Type="http://schemas.openxmlformats.org/officeDocument/2006/relationships/image" Target="../media/image17.png"/><Relationship Id="rId28" Type="http://schemas.openxmlformats.org/officeDocument/2006/relationships/image" Target="../media/image9.png"/><Relationship Id="rId10" Type="http://schemas.openxmlformats.org/officeDocument/2006/relationships/audio" Target="../media/audio12.wav"/><Relationship Id="rId19" Type="http://schemas.openxmlformats.org/officeDocument/2006/relationships/image" Target="../media/image13.png"/><Relationship Id="rId4" Type="http://schemas.openxmlformats.org/officeDocument/2006/relationships/audio" Target="../media/audio6.wav"/><Relationship Id="rId9" Type="http://schemas.openxmlformats.org/officeDocument/2006/relationships/audio" Target="../media/audio11.wav"/><Relationship Id="rId14" Type="http://schemas.openxmlformats.org/officeDocument/2006/relationships/image" Target="../media/image8.png"/><Relationship Id="rId22" Type="http://schemas.openxmlformats.org/officeDocument/2006/relationships/image" Target="../media/image16.png"/><Relationship Id="rId27" Type="http://schemas.openxmlformats.org/officeDocument/2006/relationships/image" Target="../media/image21.png"/><Relationship Id="rId30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3.png"/><Relationship Id="rId18" Type="http://schemas.openxmlformats.org/officeDocument/2006/relationships/image" Target="../media/image29.png"/><Relationship Id="rId3" Type="http://schemas.openxmlformats.org/officeDocument/2006/relationships/audio" Target="../media/audio6.wav"/><Relationship Id="rId7" Type="http://schemas.openxmlformats.org/officeDocument/2006/relationships/image" Target="../media/image24.png"/><Relationship Id="rId12" Type="http://schemas.openxmlformats.org/officeDocument/2006/relationships/image" Target="../media/image11.png"/><Relationship Id="rId17" Type="http://schemas.openxmlformats.org/officeDocument/2006/relationships/image" Target="../media/image23.png"/><Relationship Id="rId2" Type="http://schemas.openxmlformats.org/officeDocument/2006/relationships/audio" Target="../media/audio5.wav"/><Relationship Id="rId16" Type="http://schemas.openxmlformats.org/officeDocument/2006/relationships/image" Target="../media/image28.png"/><Relationship Id="rId1" Type="http://schemas.openxmlformats.org/officeDocument/2006/relationships/audio" Target="../media/audio4.wav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12.png"/><Relationship Id="rId5" Type="http://schemas.openxmlformats.org/officeDocument/2006/relationships/audio" Target="../media/audio8.wav"/><Relationship Id="rId15" Type="http://schemas.openxmlformats.org/officeDocument/2006/relationships/image" Target="../media/image14.png"/><Relationship Id="rId10" Type="http://schemas.openxmlformats.org/officeDocument/2006/relationships/image" Target="../media/image26.png"/><Relationship Id="rId19" Type="http://schemas.openxmlformats.org/officeDocument/2006/relationships/image" Target="../media/image6.png"/><Relationship Id="rId4" Type="http://schemas.openxmlformats.org/officeDocument/2006/relationships/audio" Target="../media/audio7.wav"/><Relationship Id="rId9" Type="http://schemas.openxmlformats.org/officeDocument/2006/relationships/image" Target="../media/image25.png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audio" Target="../media/audio11.wav"/><Relationship Id="rId7" Type="http://schemas.openxmlformats.org/officeDocument/2006/relationships/image" Target="../media/image15.png"/><Relationship Id="rId12" Type="http://schemas.openxmlformats.org/officeDocument/2006/relationships/image" Target="../media/image33.png"/><Relationship Id="rId17" Type="http://schemas.openxmlformats.org/officeDocument/2006/relationships/image" Target="../media/image6.png"/><Relationship Id="rId2" Type="http://schemas.openxmlformats.org/officeDocument/2006/relationships/audio" Target="../media/audio10.wav"/><Relationship Id="rId16" Type="http://schemas.openxmlformats.org/officeDocument/2006/relationships/image" Target="../media/image35.png"/><Relationship Id="rId1" Type="http://schemas.openxmlformats.org/officeDocument/2006/relationships/audio" Target="../media/audio9.wav"/><Relationship Id="rId6" Type="http://schemas.openxmlformats.org/officeDocument/2006/relationships/slideLayout" Target="../slideLayouts/slideLayout2.xml"/><Relationship Id="rId11" Type="http://schemas.openxmlformats.org/officeDocument/2006/relationships/image" Target="../media/image17.png"/><Relationship Id="rId5" Type="http://schemas.openxmlformats.org/officeDocument/2006/relationships/audio" Target="../media/audio13.wav"/><Relationship Id="rId15" Type="http://schemas.openxmlformats.org/officeDocument/2006/relationships/image" Target="../media/image19.png"/><Relationship Id="rId10" Type="http://schemas.openxmlformats.org/officeDocument/2006/relationships/image" Target="../media/image32.png"/><Relationship Id="rId19" Type="http://schemas.openxmlformats.org/officeDocument/2006/relationships/image" Target="../media/image29.png"/><Relationship Id="rId4" Type="http://schemas.openxmlformats.org/officeDocument/2006/relationships/audio" Target="../media/audio12.wav"/><Relationship Id="rId9" Type="http://schemas.openxmlformats.org/officeDocument/2006/relationships/image" Target="../media/image16.png"/><Relationship Id="rId1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0.wav"/><Relationship Id="rId13" Type="http://schemas.openxmlformats.org/officeDocument/2006/relationships/image" Target="../media/image13.png"/><Relationship Id="rId18" Type="http://schemas.openxmlformats.org/officeDocument/2006/relationships/image" Target="../media/image39.png"/><Relationship Id="rId3" Type="http://schemas.openxmlformats.org/officeDocument/2006/relationships/audio" Target="../media/audio15.wav"/><Relationship Id="rId7" Type="http://schemas.openxmlformats.org/officeDocument/2006/relationships/audio" Target="../media/audio19.wav"/><Relationship Id="rId12" Type="http://schemas.openxmlformats.org/officeDocument/2006/relationships/image" Target="../media/image12.png"/><Relationship Id="rId17" Type="http://schemas.openxmlformats.org/officeDocument/2006/relationships/image" Target="../media/image38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audio" Target="../media/audio14.wav"/><Relationship Id="rId6" Type="http://schemas.openxmlformats.org/officeDocument/2006/relationships/audio" Target="../media/audio18.wav"/><Relationship Id="rId11" Type="http://schemas.openxmlformats.org/officeDocument/2006/relationships/image" Target="../media/image11.png"/><Relationship Id="rId5" Type="http://schemas.openxmlformats.org/officeDocument/2006/relationships/audio" Target="../media/audio17.wav"/><Relationship Id="rId15" Type="http://schemas.openxmlformats.org/officeDocument/2006/relationships/image" Target="../media/image36.jpeg"/><Relationship Id="rId10" Type="http://schemas.openxmlformats.org/officeDocument/2006/relationships/image" Target="../media/image10.png"/><Relationship Id="rId19" Type="http://schemas.openxmlformats.org/officeDocument/2006/relationships/image" Target="../media/image40.png"/><Relationship Id="rId4" Type="http://schemas.openxmlformats.org/officeDocument/2006/relationships/audio" Target="../media/audio16.wav"/><Relationship Id="rId9" Type="http://schemas.openxmlformats.org/officeDocument/2006/relationships/audio" Target="../media/audio21.wav"/><Relationship Id="rId1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0.wav"/><Relationship Id="rId13" Type="http://schemas.openxmlformats.org/officeDocument/2006/relationships/audio" Target="../media/audio26.wav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openxmlformats.org/officeDocument/2006/relationships/audio" Target="../media/audio15.wav"/><Relationship Id="rId21" Type="http://schemas.openxmlformats.org/officeDocument/2006/relationships/image" Target="../media/image37.png"/><Relationship Id="rId7" Type="http://schemas.openxmlformats.org/officeDocument/2006/relationships/audio" Target="../media/audio19.wav"/><Relationship Id="rId12" Type="http://schemas.openxmlformats.org/officeDocument/2006/relationships/audio" Target="../media/audio25.wav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png"/><Relationship Id="rId20" Type="http://schemas.openxmlformats.org/officeDocument/2006/relationships/image" Target="../media/image36.jpeg"/><Relationship Id="rId29" Type="http://schemas.openxmlformats.org/officeDocument/2006/relationships/image" Target="../media/image44.png"/><Relationship Id="rId1" Type="http://schemas.openxmlformats.org/officeDocument/2006/relationships/audio" Target="../media/audio14.wav"/><Relationship Id="rId6" Type="http://schemas.openxmlformats.org/officeDocument/2006/relationships/audio" Target="../media/audio18.wav"/><Relationship Id="rId11" Type="http://schemas.openxmlformats.org/officeDocument/2006/relationships/audio" Target="../media/audio24.wav"/><Relationship Id="rId24" Type="http://schemas.openxmlformats.org/officeDocument/2006/relationships/image" Target="../media/image15.png"/><Relationship Id="rId5" Type="http://schemas.openxmlformats.org/officeDocument/2006/relationships/audio" Target="../media/audio17.wav"/><Relationship Id="rId15" Type="http://schemas.openxmlformats.org/officeDocument/2006/relationships/image" Target="../media/image10.png"/><Relationship Id="rId23" Type="http://schemas.openxmlformats.org/officeDocument/2006/relationships/image" Target="../media/image43.png"/><Relationship Id="rId28" Type="http://schemas.openxmlformats.org/officeDocument/2006/relationships/image" Target="../media/image19.png"/><Relationship Id="rId10" Type="http://schemas.openxmlformats.org/officeDocument/2006/relationships/audio" Target="../media/audio23.wav"/><Relationship Id="rId19" Type="http://schemas.openxmlformats.org/officeDocument/2006/relationships/image" Target="../media/image14.png"/><Relationship Id="rId4" Type="http://schemas.openxmlformats.org/officeDocument/2006/relationships/audio" Target="../media/audio16.wav"/><Relationship Id="rId9" Type="http://schemas.openxmlformats.org/officeDocument/2006/relationships/audio" Target="../media/audio22.wav"/><Relationship Id="rId14" Type="http://schemas.openxmlformats.org/officeDocument/2006/relationships/audio" Target="../media/audio27.wav"/><Relationship Id="rId22" Type="http://schemas.openxmlformats.org/officeDocument/2006/relationships/image" Target="../media/image42.png"/><Relationship Id="rId27" Type="http://schemas.openxmlformats.org/officeDocument/2006/relationships/image" Target="../media/image18.png"/><Relationship Id="rId30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audio" Target="../media/audio2.wav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8.wav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428625"/>
            <a:ext cx="6300787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ovéPole 6"/>
          <p:cNvSpPr txBox="1">
            <a:spLocks noChangeArrowheads="1"/>
          </p:cNvSpPr>
          <p:nvPr/>
        </p:nvSpPr>
        <p:spPr bwMode="auto">
          <a:xfrm>
            <a:off x="1258888" y="3429000"/>
            <a:ext cx="38179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 i="1">
                <a:solidFill>
                  <a:srgbClr val="FF0000"/>
                </a:solidFill>
                <a:latin typeface="Bookman Old Style" pitchFamily="18" charset="0"/>
              </a:rPr>
              <a:t>How many? 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913" y="4652963"/>
          <a:ext cx="6096000" cy="1399540"/>
        </p:xfrm>
        <a:graphic>
          <a:graphicData uri="http://schemas.openxmlformats.org/drawingml/2006/table">
            <a:tbl>
              <a:tblPr/>
              <a:tblGrid>
                <a:gridCol w="1566862"/>
                <a:gridCol w="2090738"/>
                <a:gridCol w="1085850"/>
                <a:gridCol w="1352550"/>
              </a:tblGrid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Škola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 - - -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Název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800" u="none" kern="1200" dirty="0" err="1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Numbers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Times New Roman" pitchFamily="18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Metoděj </a:t>
                      </a:r>
                      <a:r>
                        <a:rPr kumimoji="0" lang="cs-CZ" sz="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Plešek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Anglický jazyk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Stupeň/Ročník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První/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3.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Číslo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VY_32_INOVACE_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CZ.1.07/1.4.00/21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Očekávaný výstup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Zpestření učiva o základních číslovkách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Vytvořeno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Květen 2013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Druh učebního materiálu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Speciální učební pomucky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Data projektor, PC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Times New Roman" pitchFamily="18" charset="0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Arial" charset="0"/>
                        </a:rPr>
                        <a:t>Použité zdroje</a:t>
                      </a: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lang="cs-CZ" sz="800" kern="1200" dirty="0" err="1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esl</a:t>
                      </a: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-</a:t>
                      </a:r>
                      <a:r>
                        <a:rPr lang="cs-CZ" sz="800" kern="1200" dirty="0" err="1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kids.com</a:t>
                      </a: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+mn-ea"/>
                          <a:cs typeface="+mn-cs"/>
                        </a:rPr>
                        <a:t>vlastní archív obrázků</a:t>
                      </a:r>
                      <a:endParaRPr lang="cs-CZ" sz="800" baseline="0" dirty="0" smtClean="0">
                        <a:latin typeface="Verdana" pitchFamily="34" charset="0"/>
                        <a:ea typeface="Calibri"/>
                        <a:cs typeface="Times New Roman"/>
                      </a:endParaRPr>
                    </a:p>
                  </a:txBody>
                  <a:tcPr marL="33867" marR="33867" marT="0" marB="0" anchor="ctr" horzOverflow="overflow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5" name="Obrázek 10" descr="numbers_obrazek_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1773238"/>
            <a:ext cx="28670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6" name="Obrázek 6" descr="numbers_obrazek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1916113"/>
            <a:ext cx="2471737" cy="216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4" descr="Numbers2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6113" y="2825750"/>
            <a:ext cx="785177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number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numbers.wav">
            <a:hlinkClick r:id="" action="ppaction://media"/>
          </p:cNvPr>
          <p:cNvPicPr>
            <a:picLocks noRot="1" noChangeAspect="1"/>
          </p:cNvPicPr>
          <p:nvPr>
            <a:wavAudioFile r:embed="rId1" name="numbers.wav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15573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how_many.wav">
            <a:hlinkClick r:id="" action="ppaction://media"/>
          </p:cNvPr>
          <p:cNvPicPr>
            <a:picLocks noRot="1" noChangeAspect="1"/>
          </p:cNvPicPr>
          <p:nvPr>
            <a:wavAudioFile r:embed="rId2" name="how_many.wav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51577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Obrázek 3" descr="Numbers.bmp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650" y="836613"/>
            <a:ext cx="7850188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2" descr="How many.bmp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288" y="4581525"/>
            <a:ext cx="83883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ousměrná svislá šipka 4"/>
          <p:cNvSpPr/>
          <p:nvPr/>
        </p:nvSpPr>
        <p:spPr>
          <a:xfrm>
            <a:off x="3995738" y="2205038"/>
            <a:ext cx="1079500" cy="223202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" name="cislo je odpovedi na.wav">
            <a:hlinkClick r:id="" action="ppaction://media"/>
          </p:cNvPr>
          <p:cNvPicPr>
            <a:picLocks noRot="1" noChangeAspect="1"/>
          </p:cNvPicPr>
          <p:nvPr>
            <a:wavAudioFile r:embed="rId3" name="cislo je odpovedi na.wav"/>
          </p:nvPr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638" y="47625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89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8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showWhenStopped="0"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" descr="How many.bmp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95288" y="549275"/>
            <a:ext cx="83883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Obrázek 3" descr="Numbers.bmp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979613" y="2924175"/>
            <a:ext cx="562133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Obrázek 5" descr="1.bmp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84213" y="4508500"/>
            <a:ext cx="246062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6" descr="2.bmp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403350" y="4221163"/>
            <a:ext cx="38576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Obrázek 7" descr="3.bmp"/>
          <p:cNvPicPr>
            <a:picLocks noChangeAspect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124075" y="4868863"/>
            <a:ext cx="36671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Obrázek 8" descr="4.bmp"/>
          <p:cNvPicPr>
            <a:picLocks noChangeAspect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916238" y="4508500"/>
            <a:ext cx="398462" cy="54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Obrázek 9" descr="5.bmp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708400" y="4292600"/>
            <a:ext cx="3746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Obrázek 10" descr="6.bmp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572000" y="4652963"/>
            <a:ext cx="37306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Obrázek 11" descr="7.bmp"/>
          <p:cNvPicPr>
            <a:picLocks noChangeAspect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5435600" y="4868863"/>
            <a:ext cx="4000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Obrázek 12" descr="8.bmp"/>
          <p:cNvPicPr>
            <a:picLocks noChangeAspect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227763" y="4508500"/>
            <a:ext cx="373062" cy="54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2" name="Obrázek 13" descr="9.bmp"/>
          <p:cNvPicPr>
            <a:picLocks noChangeAspect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7019925" y="4365625"/>
            <a:ext cx="373063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3" name="Obrázek 14" descr="10.bmp"/>
          <p:cNvPicPr>
            <a:picLocks noChangeAspect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7667625" y="4941888"/>
            <a:ext cx="763588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how_many.wav">
            <a:hlinkClick r:id="" action="ppaction://media"/>
          </p:cNvPr>
          <p:cNvPicPr>
            <a:picLocks noRot="1" noChangeAspect="1"/>
          </p:cNvPicPr>
          <p:nvPr>
            <a:wavAudioFile r:embed="rId1" name="how_many.wav"/>
          </p:nvPr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708400" y="11969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ne.wav">
            <a:hlinkClick r:id="" action="ppaction://media"/>
          </p:cNvPr>
          <p:cNvPicPr>
            <a:picLocks noRot="1" noChangeAspect="1"/>
          </p:cNvPicPr>
          <p:nvPr>
            <a:wavAudioFile r:embed="rId2" name="one.wav"/>
          </p:nvPr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755650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two.wav">
            <a:hlinkClick r:id="" action="ppaction://media"/>
          </p:cNvPr>
          <p:cNvPicPr>
            <a:picLocks noRot="1" noChangeAspect="1"/>
          </p:cNvPicPr>
          <p:nvPr>
            <a:wavAudioFile r:embed="rId3" name="two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476375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three.wav">
            <a:hlinkClick r:id="" action="ppaction://media"/>
          </p:cNvPr>
          <p:cNvPicPr>
            <a:picLocks noRot="1" noChangeAspect="1"/>
          </p:cNvPicPr>
          <p:nvPr>
            <a:wavAudioFile r:embed="rId4" name="three.wav"/>
          </p:nvPr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195513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four.wav">
            <a:hlinkClick r:id="" action="ppaction://media"/>
          </p:cNvPr>
          <p:cNvPicPr>
            <a:picLocks noRot="1" noChangeAspect="1"/>
          </p:cNvPicPr>
          <p:nvPr>
            <a:wavAudioFile r:embed="rId5" name="four.wav"/>
          </p:nvPr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2987675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five.wav">
            <a:hlinkClick r:id="" action="ppaction://media"/>
          </p:cNvPr>
          <p:cNvPicPr>
            <a:picLocks noRot="1" noChangeAspect="1"/>
          </p:cNvPicPr>
          <p:nvPr>
            <a:wavAudioFile r:embed="rId6" name="five.wav"/>
          </p:nvPr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3779838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six.wav">
            <a:hlinkClick r:id="" action="ppaction://media"/>
          </p:cNvPr>
          <p:cNvPicPr>
            <a:picLocks noRot="1" noChangeAspect="1"/>
          </p:cNvPicPr>
          <p:nvPr>
            <a:wavAudioFile r:embed="rId7" name="six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4643438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seven.wav">
            <a:hlinkClick r:id="" action="ppaction://media"/>
          </p:cNvPr>
          <p:cNvPicPr>
            <a:picLocks noRot="1" noChangeAspect="1"/>
          </p:cNvPicPr>
          <p:nvPr>
            <a:wavAudioFile r:embed="rId8" name="seven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508625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eight.wav">
            <a:hlinkClick r:id="" action="ppaction://media"/>
          </p:cNvPr>
          <p:cNvPicPr>
            <a:picLocks noRot="1" noChangeAspect="1"/>
          </p:cNvPicPr>
          <p:nvPr>
            <a:wavAudioFile r:embed="rId9" name="eight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6372225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nine.wav">
            <a:hlinkClick r:id="" action="ppaction://media"/>
          </p:cNvPr>
          <p:cNvPicPr>
            <a:picLocks noRot="1" noChangeAspect="1"/>
          </p:cNvPicPr>
          <p:nvPr>
            <a:wavAudioFile r:embed="rId10" name="nine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7164388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ten.wav">
            <a:hlinkClick r:id="" action="ppaction://media"/>
          </p:cNvPr>
          <p:cNvPicPr>
            <a:picLocks noRot="1" noChangeAspect="1"/>
          </p:cNvPicPr>
          <p:nvPr>
            <a:wavAudioFile r:embed="rId11" name="ten.wav"/>
          </p:nvPr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7956550" y="5516563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62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number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on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w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hre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fou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fiv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six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seve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eigh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nin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e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7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>
                <p:cTn id="7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62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8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7" dur="62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8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3" dur="69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>
                <p:cTn id="9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9" dur="84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10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5" dur="968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>
                <p:cTn id="10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1" dur="80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1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7" dur="67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1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3" dur="848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1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9" dur="666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13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" descr="one2.bmp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813" y="1052513"/>
            <a:ext cx="17907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Obrázek 7" descr="1.bmp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4213" y="476250"/>
            <a:ext cx="5461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9" descr="two.bmp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7763" y="981075"/>
            <a:ext cx="1728787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5" descr="three.bmp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275" y="2997200"/>
            <a:ext cx="25288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8" descr="3.bmp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00338" y="2492375"/>
            <a:ext cx="838200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Obrázek 10" descr="2.bmp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03800" y="476250"/>
            <a:ext cx="8509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Obrázek 11" descr="4.bmp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650" y="4292600"/>
            <a:ext cx="863600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Obrázek 12" descr="four.bmp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835150" y="4724400"/>
            <a:ext cx="1982788" cy="75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0" name="Obrázek 13" descr="5.bmp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219700" y="4292600"/>
            <a:ext cx="8382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1" name="Obrázek 14" descr="five.bmp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300788" y="4652963"/>
            <a:ext cx="17653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ne.wav">
            <a:hlinkClick r:id="" action="ppaction://media"/>
          </p:cNvPr>
          <p:cNvPicPr>
            <a:picLocks noRot="1" noChangeAspect="1"/>
          </p:cNvPicPr>
          <p:nvPr>
            <a:wavAudioFile r:embed="rId1" name="one.wav"/>
          </p:nvPr>
        </p:nvPicPr>
        <p:blipFill>
          <a:blip r:embed="rId17" cstate="print"/>
          <a:stretch>
            <a:fillRect/>
          </a:stretch>
        </p:blipFill>
        <p:spPr>
          <a:xfrm>
            <a:off x="2195736" y="1772816"/>
            <a:ext cx="304800" cy="304800"/>
          </a:xfrm>
          <a:prstGeom prst="rect">
            <a:avLst/>
          </a:prstGeom>
        </p:spPr>
      </p:pic>
      <p:pic>
        <p:nvPicPr>
          <p:cNvPr id="13" name="two.wav">
            <a:hlinkClick r:id="" action="ppaction://media"/>
          </p:cNvPr>
          <p:cNvPicPr>
            <a:picLocks noRot="1" noChangeAspect="1"/>
          </p:cNvPicPr>
          <p:nvPr>
            <a:wavAudioFile r:embed="rId2" name="two.wav"/>
          </p:nvPr>
        </p:nvPicPr>
        <p:blipFill>
          <a:blip r:embed="rId17" cstate="print"/>
          <a:stretch>
            <a:fillRect/>
          </a:stretch>
        </p:blipFill>
        <p:spPr>
          <a:xfrm>
            <a:off x="6876256" y="1844824"/>
            <a:ext cx="304800" cy="304800"/>
          </a:xfrm>
          <a:prstGeom prst="rect">
            <a:avLst/>
          </a:prstGeom>
        </p:spPr>
      </p:pic>
      <p:pic>
        <p:nvPicPr>
          <p:cNvPr id="14" name="three.wav">
            <a:hlinkClick r:id="" action="ppaction://media"/>
          </p:cNvPr>
          <p:cNvPicPr>
            <a:picLocks noRot="1" noChangeAspect="1"/>
          </p:cNvPicPr>
          <p:nvPr>
            <a:wavAudioFile r:embed="rId3" name="three.wav"/>
          </p:nvPr>
        </p:nvPicPr>
        <p:blipFill>
          <a:blip r:embed="rId18" cstate="print"/>
          <a:stretch>
            <a:fillRect/>
          </a:stretch>
        </p:blipFill>
        <p:spPr>
          <a:xfrm>
            <a:off x="4788024" y="3933056"/>
            <a:ext cx="304800" cy="304800"/>
          </a:xfrm>
          <a:prstGeom prst="rect">
            <a:avLst/>
          </a:prstGeom>
        </p:spPr>
      </p:pic>
      <p:pic>
        <p:nvPicPr>
          <p:cNvPr id="15" name="four.wav">
            <a:hlinkClick r:id="" action="ppaction://media"/>
          </p:cNvPr>
          <p:cNvPicPr>
            <a:picLocks noRot="1" noChangeAspect="1"/>
          </p:cNvPicPr>
          <p:nvPr>
            <a:wavAudioFile r:embed="rId4" name="four.wav"/>
          </p:nvPr>
        </p:nvPicPr>
        <p:blipFill>
          <a:blip r:embed="rId19" cstate="print"/>
          <a:stretch>
            <a:fillRect/>
          </a:stretch>
        </p:blipFill>
        <p:spPr>
          <a:xfrm>
            <a:off x="2555776" y="5661248"/>
            <a:ext cx="304800" cy="304800"/>
          </a:xfrm>
          <a:prstGeom prst="rect">
            <a:avLst/>
          </a:prstGeom>
        </p:spPr>
      </p:pic>
      <p:pic>
        <p:nvPicPr>
          <p:cNvPr id="16" name="five.wav">
            <a:hlinkClick r:id="" action="ppaction://media"/>
          </p:cNvPr>
          <p:cNvPicPr>
            <a:picLocks noRot="1" noChangeAspect="1"/>
          </p:cNvPicPr>
          <p:nvPr>
            <a:wavAudioFile r:embed="rId5" name="five.wav"/>
          </p:nvPr>
        </p:nvPicPr>
        <p:blipFill>
          <a:blip r:embed="rId19" cstate="print"/>
          <a:stretch>
            <a:fillRect/>
          </a:stretch>
        </p:blipFill>
        <p:spPr>
          <a:xfrm>
            <a:off x="6876256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" name="on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w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hre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fou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fiv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57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5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62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6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62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69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84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8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3" descr="next_group.bmp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2708275"/>
            <a:ext cx="7437437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5" descr="6.bmp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213" y="404813"/>
            <a:ext cx="850900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16" descr="six.bmp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8175" y="836613"/>
            <a:ext cx="1397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17" descr="7.bmp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59338" y="476250"/>
            <a:ext cx="865187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18" descr="seven.bmp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95963" y="1052513"/>
            <a:ext cx="28717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19" descr="8.bmp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00338" y="2492375"/>
            <a:ext cx="850900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20" descr="eight.bmp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851275" y="2924175"/>
            <a:ext cx="2414588" cy="96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Obrázek 21" descr="9.bmp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650" y="4292600"/>
            <a:ext cx="850900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Obrázek 22" descr="nine.bmp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051050" y="4724400"/>
            <a:ext cx="2046288" cy="76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Obrázek 23" descr="10.bmp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43438" y="4292600"/>
            <a:ext cx="1741487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Obrázek 24" descr="ten.bmp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659563" y="4797425"/>
            <a:ext cx="1500187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six.wav">
            <a:hlinkClick r:id="" action="ppaction://media"/>
          </p:cNvPr>
          <p:cNvPicPr>
            <a:picLocks noRot="1" noChangeAspect="1"/>
          </p:cNvPicPr>
          <p:nvPr>
            <a:wavAudioFile r:embed="rId1" name="six.wav"/>
          </p:nvPr>
        </p:nvPicPr>
        <p:blipFill>
          <a:blip r:embed="rId17" cstate="print"/>
          <a:stretch>
            <a:fillRect/>
          </a:stretch>
        </p:blipFill>
        <p:spPr>
          <a:xfrm>
            <a:off x="2483768" y="1772816"/>
            <a:ext cx="304800" cy="304800"/>
          </a:xfrm>
          <a:prstGeom prst="rect">
            <a:avLst/>
          </a:prstGeom>
        </p:spPr>
      </p:pic>
      <p:pic>
        <p:nvPicPr>
          <p:cNvPr id="13" name="seven.wav">
            <a:hlinkClick r:id="" action="ppaction://media"/>
          </p:cNvPr>
          <p:cNvPicPr>
            <a:picLocks noRot="1" noChangeAspect="1"/>
          </p:cNvPicPr>
          <p:nvPr>
            <a:wavAudioFile r:embed="rId2" name="seven.wav"/>
          </p:nvPr>
        </p:nvPicPr>
        <p:blipFill>
          <a:blip r:embed="rId17" cstate="print"/>
          <a:stretch>
            <a:fillRect/>
          </a:stretch>
        </p:blipFill>
        <p:spPr>
          <a:xfrm>
            <a:off x="7092280" y="1772816"/>
            <a:ext cx="304800" cy="304800"/>
          </a:xfrm>
          <a:prstGeom prst="rect">
            <a:avLst/>
          </a:prstGeom>
        </p:spPr>
      </p:pic>
      <p:pic>
        <p:nvPicPr>
          <p:cNvPr id="14" name="eight.wav">
            <a:hlinkClick r:id="" action="ppaction://media"/>
          </p:cNvPr>
          <p:cNvPicPr>
            <a:picLocks noRot="1" noChangeAspect="1"/>
          </p:cNvPicPr>
          <p:nvPr>
            <a:wavAudioFile r:embed="rId3" name="eight.wav"/>
          </p:nvPr>
        </p:nvPicPr>
        <p:blipFill>
          <a:blip r:embed="rId17" cstate="print"/>
          <a:stretch>
            <a:fillRect/>
          </a:stretch>
        </p:blipFill>
        <p:spPr>
          <a:xfrm>
            <a:off x="4427984" y="3861048"/>
            <a:ext cx="304800" cy="304800"/>
          </a:xfrm>
          <a:prstGeom prst="rect">
            <a:avLst/>
          </a:prstGeom>
        </p:spPr>
      </p:pic>
      <p:pic>
        <p:nvPicPr>
          <p:cNvPr id="15" name="nine.wav">
            <a:hlinkClick r:id="" action="ppaction://media"/>
          </p:cNvPr>
          <p:cNvPicPr>
            <a:picLocks noRot="1" noChangeAspect="1"/>
          </p:cNvPicPr>
          <p:nvPr>
            <a:wavAudioFile r:embed="rId4" name="nine.wav"/>
          </p:nvPr>
        </p:nvPicPr>
        <p:blipFill>
          <a:blip r:embed="rId18" cstate="print"/>
          <a:stretch>
            <a:fillRect/>
          </a:stretch>
        </p:blipFill>
        <p:spPr>
          <a:xfrm>
            <a:off x="2771800" y="5589240"/>
            <a:ext cx="304800" cy="304800"/>
          </a:xfrm>
          <a:prstGeom prst="rect">
            <a:avLst/>
          </a:prstGeom>
        </p:spPr>
      </p:pic>
      <p:pic>
        <p:nvPicPr>
          <p:cNvPr id="16" name="ten.wav">
            <a:hlinkClick r:id="" action="ppaction://media"/>
          </p:cNvPr>
          <p:cNvPicPr>
            <a:picLocks noRot="1" noChangeAspect="1"/>
          </p:cNvPicPr>
          <p:nvPr>
            <a:wavAudioFile r:embed="rId5" name="ten.wav"/>
          </p:nvPr>
        </p:nvPicPr>
        <p:blipFill>
          <a:blip r:embed="rId19" cstate="print"/>
          <a:stretch>
            <a:fillRect/>
          </a:stretch>
        </p:blipFill>
        <p:spPr>
          <a:xfrm>
            <a:off x="7236296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" name="six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eve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igh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nin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e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96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5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80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6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67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84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6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8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3" descr="1.bmp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2988" y="2997200"/>
            <a:ext cx="2889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Obrázek 4" descr="2.bmp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613" y="2997200"/>
            <a:ext cx="42545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5" descr="3.bmp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87675" y="2997200"/>
            <a:ext cx="41910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6" descr="4.bmp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95738" y="2997200"/>
            <a:ext cx="4508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8" descr="5.bmp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03800" y="2997200"/>
            <a:ext cx="419100" cy="60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9" descr="apple_m.jp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19891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Obrázek 11" descr="apple_m.jp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835150" y="19891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Obrázek 12" descr="apple_m.jp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16463" y="19891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Obrázek 13" descr="apple_m.jp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708400" y="19891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Obrázek 14" descr="apple_m.jp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771775" y="19891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Obrázek 15" descr="How many apples.bmp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979613" y="836613"/>
            <a:ext cx="4641850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Obrázek 16" descr="There are 5 apples.bmp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476375" y="4437063"/>
            <a:ext cx="4860925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Obrázek 17" descr="There are five apples.bmp"/>
          <p:cNvPicPr>
            <a:picLocks noChangeAspect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331913" y="5229225"/>
            <a:ext cx="5319712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Obrázek 19" descr="5_appels2.bmp"/>
          <p:cNvPicPr>
            <a:picLocks noChangeAspect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588125" y="2349500"/>
            <a:ext cx="1752600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how_many_apples_are_there.wav">
            <a:hlinkClick r:id="" action="ppaction://media"/>
          </p:cNvPr>
          <p:cNvPicPr>
            <a:picLocks noRot="1" noChangeAspect="1"/>
          </p:cNvPicPr>
          <p:nvPr>
            <a:wavAudioFile r:embed="rId1" name="how_many_apples_are_there.wav"/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Tm="8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ow_many_appl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1_appl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2_appel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3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4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5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here_are_5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here_are_5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there_are_5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3" descr="1.bmp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042988" y="2060575"/>
            <a:ext cx="288925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Obrázek 4" descr="2.bmp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979613" y="2060575"/>
            <a:ext cx="42545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Obrázek 5" descr="3.bmp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916238" y="2060575"/>
            <a:ext cx="41910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6" descr="4.bmp"/>
          <p:cNvPicPr>
            <a:picLocks noChangeAspect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851275" y="2060575"/>
            <a:ext cx="4508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Obrázek 8" descr="5.bmp"/>
          <p:cNvPicPr>
            <a:picLocks noChangeAspect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932363" y="2060575"/>
            <a:ext cx="419100" cy="60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9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00113" y="1052513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Obrázek 11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835150" y="1052513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Obrázek 12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716463" y="1052513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Obrázek 13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708400" y="1052513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Obrázek 14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2771775" y="1052513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Obrázek 15" descr="How many apples.bmp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979613" y="404813"/>
            <a:ext cx="4641850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Obrázek 18" descr="There are ten apples.bmp"/>
          <p:cNvPicPr>
            <a:picLocks noChangeAspect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331913" y="6021388"/>
            <a:ext cx="5357812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Obrázek 20" descr="There are 10 apples.bmp"/>
          <p:cNvPicPr>
            <a:picLocks noChangeAspect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403350" y="5445125"/>
            <a:ext cx="5151438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Obrázek 21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971550" y="32845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Obrázek 22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908175" y="32845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Obrázek 23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2916238" y="32845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Obrázek 24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924300" y="32845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Obrázek 25" descr="apple_m.jpg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32363" y="3284538"/>
            <a:ext cx="7620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4" name="Obrázek 15" descr="6.bmp"/>
          <p:cNvPicPr>
            <a:picLocks noChangeAspect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116013" y="4292600"/>
            <a:ext cx="4413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5" name="Obrázek 17" descr="7.bmp"/>
          <p:cNvPicPr>
            <a:picLocks noChangeAspect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2124075" y="4292600"/>
            <a:ext cx="4333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6" name="Obrázek 19" descr="8.bmp"/>
          <p:cNvPicPr>
            <a:picLocks noChangeAspect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132138" y="4292600"/>
            <a:ext cx="44767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7" name="Obrázek 21" descr="9.bmp"/>
          <p:cNvPicPr>
            <a:picLocks noChangeAspect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140200" y="4292600"/>
            <a:ext cx="44767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8" name="Obrázek 23" descr="10.bmp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4932363" y="4292600"/>
            <a:ext cx="915987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7" name="Obrázek 32" descr="10_appels2.bmp"/>
          <p:cNvPicPr>
            <a:picLocks noChangeAspect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6227763" y="2205038"/>
            <a:ext cx="2198687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how_many_apples_are_there.wav">
            <a:hlinkClick r:id="" action="ppaction://media"/>
          </p:cNvPr>
          <p:cNvPicPr>
            <a:picLocks noRot="1" noChangeAspect="1"/>
          </p:cNvPicPr>
          <p:nvPr>
            <a:wavAudioFile r:embed="rId1" name="how_many_apples_are_there.wav"/>
          </p:nvPr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Tm="8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ow_many_appl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1_appl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2_appel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3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4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5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6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7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8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9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10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84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here_are_10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here_are_10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there_are_10_ap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8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3" descr="1.bmp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2060575"/>
            <a:ext cx="288925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Obrázek 4" descr="2.bmp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2275" y="2349500"/>
            <a:ext cx="42545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Obrázek 5" descr="3.bmp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413" y="2708275"/>
            <a:ext cx="41910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6" descr="4.bmp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2138" y="3068638"/>
            <a:ext cx="4508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8" descr="5.bmp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4300" y="3357563"/>
            <a:ext cx="419100" cy="60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Obrázek 15" descr="6.bmp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3644900"/>
            <a:ext cx="4413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Obrázek 17" descr="7.bmp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725" y="4005263"/>
            <a:ext cx="431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Obrázek 19" descr="8.bmp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425" y="4221163"/>
            <a:ext cx="44767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Obrázek 21" descr="9.bmp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59563" y="4581525"/>
            <a:ext cx="4476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Obrázek 23" descr="10.bmp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80288" y="5013325"/>
            <a:ext cx="9175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Obrázek 27" descr="How many.bmp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71550" y="620713"/>
            <a:ext cx="745172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ne_ten.wav">
            <a:hlinkClick r:id="" action="ppaction://media"/>
          </p:cNvPr>
          <p:cNvPicPr>
            <a:picLocks noRot="1" noChangeAspect="1"/>
          </p:cNvPicPr>
          <p:nvPr>
            <a:wavAudioFile r:embed="rId1" name="one_ten.wav"/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Tm="8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ow_man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31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696</TotalTime>
  <Words>57</Words>
  <Application>Microsoft Office PowerPoint</Application>
  <PresentationFormat>Předvádění na obrazovce (4:3)</PresentationFormat>
  <Paragraphs>26</Paragraphs>
  <Slides>10</Slides>
  <Notes>0</Notes>
  <HiddenSlides>0</HiddenSlides>
  <MMClips>27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Times New Roman</vt:lpstr>
      <vt:lpstr>Bookman Old Style</vt:lpstr>
      <vt:lpstr>Verdana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spravce</dc:creator>
  <cp:lastModifiedBy>Metoděj</cp:lastModifiedBy>
  <cp:revision>83</cp:revision>
  <dcterms:created xsi:type="dcterms:W3CDTF">2013-05-01T21:04:07Z</dcterms:created>
  <dcterms:modified xsi:type="dcterms:W3CDTF">2013-05-05T14:33:58Z</dcterms:modified>
</cp:coreProperties>
</file>