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8" r:id="rId4"/>
    <p:sldId id="269" r:id="rId5"/>
    <p:sldId id="270" r:id="rId6"/>
    <p:sldId id="271" r:id="rId7"/>
    <p:sldId id="272" r:id="rId8"/>
    <p:sldId id="27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newsflash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348880"/>
            <a:ext cx="8229600" cy="4104456"/>
          </a:xfrm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VY_12_INOVACE_M.1.R.1 B.19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matematika a její aplikace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matematika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slovní úloha, výpočet, odpověď, odčítání v oboru čísel do 20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bez  přechodu přes desítku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Žáci řeší zábavnou formou slovní úlohy na odčítání v oboru čísel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do 20 bez přechodu přes desítku.</a:t>
            </a:r>
            <a:br>
              <a:rPr lang="cs-CZ" sz="1200" dirty="0" smtClean="0"/>
            </a:br>
            <a:r>
              <a:rPr lang="cs-CZ" sz="1200" dirty="0" smtClean="0"/>
              <a:t>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Žáci umí vyřešit slovní úlohy na odčítání v oboru do 20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</a:t>
            </a:r>
            <a:r>
              <a:rPr lang="cs-CZ" sz="1200" dirty="0" smtClean="0"/>
              <a:t>                                                                                                                    </a:t>
            </a:r>
            <a:r>
              <a:rPr lang="cs-CZ" sz="1200" dirty="0" smtClean="0"/>
              <a:t>bez  přechodu  </a:t>
            </a:r>
            <a:r>
              <a:rPr lang="cs-CZ" sz="1200" dirty="0" smtClean="0"/>
              <a:t>přes </a:t>
            </a:r>
            <a:r>
              <a:rPr lang="cs-CZ" sz="1200" dirty="0" smtClean="0"/>
              <a:t>desítku.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260648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692696"/>
            <a:ext cx="7056784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NAKUPUJEME. Kolik Kč dostaneš nazpět? Vypočítej a zapiš odpověď.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99592" y="1628800"/>
          <a:ext cx="7272808" cy="2592288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3636404"/>
                <a:gridCol w="3636404"/>
              </a:tblGrid>
              <a:tr h="25922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899592" y="5013176"/>
            <a:ext cx="7272808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Výpočet: </a:t>
            </a:r>
            <a:r>
              <a:rPr lang="cs-CZ" b="1" dirty="0" smtClean="0"/>
              <a:t>_____________________________________________________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sz="2000" b="1" dirty="0" smtClean="0"/>
              <a:t>Odpověď: </a:t>
            </a:r>
            <a:r>
              <a:rPr lang="cs-CZ" b="1" dirty="0" smtClean="0"/>
              <a:t>____________________________________________________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1907704" y="2420888"/>
            <a:ext cx="1584176" cy="72008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 Kč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6" name="Obrázek 5" descr="MB90019751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2204864"/>
            <a:ext cx="1418456" cy="127444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6444208" y="2204864"/>
            <a:ext cx="1152128" cy="122413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2492896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7 Kč</a:t>
            </a:r>
            <a:endParaRPr lang="cs-CZ" sz="2000" b="1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NAKUPUJEME. Kolik Kč dostaneš nazpět? Vypočítej a zapiš odpověď.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99592" y="1628800"/>
          <a:ext cx="7272808" cy="259228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3636404"/>
                <a:gridCol w="3636404"/>
              </a:tblGrid>
              <a:tr h="25922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899592" y="5013176"/>
            <a:ext cx="7272808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Výpočet: </a:t>
            </a:r>
            <a:r>
              <a:rPr lang="cs-CZ" b="1" dirty="0" smtClean="0"/>
              <a:t>_____________________________________________________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sz="2000" b="1" dirty="0" smtClean="0"/>
              <a:t>Odpověď: </a:t>
            </a:r>
            <a:r>
              <a:rPr lang="cs-CZ" b="1" dirty="0" smtClean="0"/>
              <a:t>____________________________________________________</a:t>
            </a:r>
            <a:endParaRPr lang="cs-CZ" b="1" dirty="0"/>
          </a:p>
        </p:txBody>
      </p:sp>
      <p:sp>
        <p:nvSpPr>
          <p:cNvPr id="6" name="Vývojový diagram: spojka 5"/>
          <p:cNvSpPr/>
          <p:nvPr/>
        </p:nvSpPr>
        <p:spPr>
          <a:xfrm>
            <a:off x="1835696" y="3140968"/>
            <a:ext cx="783704" cy="753616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2 Kč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spojka 7"/>
          <p:cNvSpPr/>
          <p:nvPr/>
        </p:nvSpPr>
        <p:spPr>
          <a:xfrm>
            <a:off x="1331640" y="1844824"/>
            <a:ext cx="864096" cy="889248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 Kč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Vývojový diagram: spojka 8"/>
          <p:cNvSpPr/>
          <p:nvPr/>
        </p:nvSpPr>
        <p:spPr>
          <a:xfrm>
            <a:off x="2411760" y="1844824"/>
            <a:ext cx="864096" cy="889248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 Kč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Vývojový diagram: spojka 9"/>
          <p:cNvSpPr/>
          <p:nvPr/>
        </p:nvSpPr>
        <p:spPr>
          <a:xfrm>
            <a:off x="2843808" y="3068960"/>
            <a:ext cx="792088" cy="82562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2 Kč</a:t>
            </a:r>
            <a:endParaRPr lang="cs-CZ" sz="1600" b="1" dirty="0">
              <a:solidFill>
                <a:schemeClr val="tx1"/>
              </a:solidFill>
            </a:endParaRPr>
          </a:p>
        </p:txBody>
      </p:sp>
      <p:pic>
        <p:nvPicPr>
          <p:cNvPr id="11" name="Obrázek 10" descr="MB90042773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2276872"/>
            <a:ext cx="1440160" cy="1440160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6228184" y="2276872"/>
            <a:ext cx="1152128" cy="144016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 Kč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NAKUPUJEME. Kolik Kč dostaneš nazpět? Vypočítej a zapiš odpověď.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99592" y="1628800"/>
          <a:ext cx="7272808" cy="2592288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3636404"/>
                <a:gridCol w="3636404"/>
              </a:tblGrid>
              <a:tr h="25922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899592" y="5013176"/>
            <a:ext cx="7272808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Výpočet: </a:t>
            </a:r>
            <a:r>
              <a:rPr lang="cs-CZ" b="1" dirty="0" smtClean="0"/>
              <a:t>_____________________________________________________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sz="2000" b="1" dirty="0" smtClean="0"/>
              <a:t>Odpověď: </a:t>
            </a:r>
            <a:r>
              <a:rPr lang="cs-CZ" b="1" dirty="0" smtClean="0"/>
              <a:t>____________________________________________________</a:t>
            </a:r>
            <a:endParaRPr lang="cs-CZ" b="1" dirty="0"/>
          </a:p>
        </p:txBody>
      </p:sp>
      <p:sp>
        <p:nvSpPr>
          <p:cNvPr id="5" name="Vývojový diagram: spojka 4"/>
          <p:cNvSpPr/>
          <p:nvPr/>
        </p:nvSpPr>
        <p:spPr>
          <a:xfrm>
            <a:off x="1331640" y="1844824"/>
            <a:ext cx="864096" cy="889248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 Kč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Vývojový diagram: spojka 5"/>
          <p:cNvSpPr/>
          <p:nvPr/>
        </p:nvSpPr>
        <p:spPr>
          <a:xfrm>
            <a:off x="2195736" y="3068960"/>
            <a:ext cx="864096" cy="889248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 Kč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Vývojový diagram: spojka 6"/>
          <p:cNvSpPr/>
          <p:nvPr/>
        </p:nvSpPr>
        <p:spPr>
          <a:xfrm>
            <a:off x="2987824" y="1916832"/>
            <a:ext cx="864096" cy="889248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 Kč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8" name="Obrázek 7" descr="MB9004106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2132856"/>
            <a:ext cx="1440160" cy="144016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6156176" y="2132856"/>
            <a:ext cx="1296144" cy="136815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4 Kč</a:t>
            </a:r>
            <a:endParaRPr lang="cs-CZ" sz="2800" b="1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NAKUPUJEME. Kolik Kč dostaneš nazpět? Vypočítej a zapiš odpověď.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99592" y="1628800"/>
          <a:ext cx="7272808" cy="2592288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3636404"/>
                <a:gridCol w="3636404"/>
              </a:tblGrid>
              <a:tr h="25922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899592" y="5013176"/>
            <a:ext cx="7272808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Výpočet: </a:t>
            </a:r>
            <a:r>
              <a:rPr lang="cs-CZ" b="1" dirty="0" smtClean="0"/>
              <a:t>_____________________________________________________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sz="2000" b="1" dirty="0" smtClean="0"/>
              <a:t>Odpověď: </a:t>
            </a:r>
            <a:r>
              <a:rPr lang="cs-CZ" b="1" dirty="0" smtClean="0"/>
              <a:t>____________________________________________________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1475656" y="1844824"/>
            <a:ext cx="1584176" cy="72008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 Kč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Vývojový diagram: spojka 5"/>
          <p:cNvSpPr/>
          <p:nvPr/>
        </p:nvSpPr>
        <p:spPr>
          <a:xfrm>
            <a:off x="2411760" y="2996952"/>
            <a:ext cx="864096" cy="889248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 Kč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7" name="Obrázek 6" descr="MB90023213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2060848"/>
            <a:ext cx="1584176" cy="1584176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6444208" y="2132856"/>
            <a:ext cx="914400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14 Kč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NAKUPUJEME. Kolik Kč dostaneš nazpět? Vypočítej a zapiš odpověď.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99592" y="1628800"/>
          <a:ext cx="7272808" cy="2592288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3636404"/>
                <a:gridCol w="3636404"/>
              </a:tblGrid>
              <a:tr h="25922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899592" y="5013176"/>
            <a:ext cx="7272808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Výpočet: </a:t>
            </a:r>
            <a:r>
              <a:rPr lang="cs-CZ" b="1" dirty="0" smtClean="0"/>
              <a:t>_____________________________________________________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sz="2000" b="1" dirty="0" smtClean="0"/>
              <a:t>Odpověď: </a:t>
            </a:r>
            <a:r>
              <a:rPr lang="cs-CZ" b="1" dirty="0" smtClean="0"/>
              <a:t>____________________________________________________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1691680" y="2276872"/>
            <a:ext cx="1584176" cy="72008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 Kč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72200" y="1700808"/>
            <a:ext cx="936104" cy="100811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 Kč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444208" y="3140968"/>
            <a:ext cx="936104" cy="86409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 Kč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8" name="Obrázek 7" descr="MB90023227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3068960"/>
            <a:ext cx="1202432" cy="1008112"/>
          </a:xfrm>
          <a:prstGeom prst="rect">
            <a:avLst/>
          </a:prstGeom>
        </p:spPr>
      </p:pic>
      <p:pic>
        <p:nvPicPr>
          <p:cNvPr id="9" name="Obrázek 8" descr="MB90042773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20072" y="1700808"/>
            <a:ext cx="1130424" cy="1058416"/>
          </a:xfrm>
          <a:prstGeom prst="rect">
            <a:avLst/>
          </a:prstGeom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NAKUPUJEME. Kolik Kč dostaneš nazpět? Vypočítej a zapiš odpověď.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99592" y="1628800"/>
          <a:ext cx="7272808" cy="2592288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3636404"/>
                <a:gridCol w="3636404"/>
              </a:tblGrid>
              <a:tr h="25922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899592" y="5013176"/>
            <a:ext cx="7272808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Výpočet: </a:t>
            </a:r>
            <a:r>
              <a:rPr lang="cs-CZ" b="1" dirty="0" smtClean="0"/>
              <a:t>_____________________________________________________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sz="2000" b="1" dirty="0" smtClean="0"/>
              <a:t>Odpověď: </a:t>
            </a:r>
            <a:r>
              <a:rPr lang="cs-CZ" b="1" dirty="0" smtClean="0"/>
              <a:t>____________________________________________________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1691680" y="2276872"/>
            <a:ext cx="1584176" cy="72008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 Kč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92280" y="3140968"/>
            <a:ext cx="936104" cy="10081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 Kč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940152" y="1700808"/>
            <a:ext cx="936104" cy="115212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8 Kč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8" name="Obrázek 7" descr="MB90040313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3068960"/>
            <a:ext cx="1368152" cy="1080120"/>
          </a:xfrm>
          <a:prstGeom prst="rect">
            <a:avLst/>
          </a:prstGeom>
        </p:spPr>
      </p:pic>
      <p:pic>
        <p:nvPicPr>
          <p:cNvPr id="9" name="Obrázek 8" descr="MB90040112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44008" y="1700808"/>
            <a:ext cx="1274440" cy="1130424"/>
          </a:xfrm>
          <a:prstGeom prst="rect">
            <a:avLst/>
          </a:prstGeom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sz="1400" b="1" dirty="0" smtClean="0"/>
              <a:t>Zdroje, obrázky, citace: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Autorem materiálu je Mgr. Daniela Ševčíková, pokud není níže uvedeno jinak.</a:t>
            </a:r>
            <a:br>
              <a:rPr lang="cs-CZ" sz="1400" dirty="0" smtClean="0"/>
            </a:br>
            <a:r>
              <a:rPr lang="cs-CZ" sz="1400" dirty="0" smtClean="0"/>
              <a:t>Použity obrázky sady MS Office.</a:t>
            </a:r>
            <a:br>
              <a:rPr lang="cs-CZ" sz="1400" dirty="0" smtClean="0"/>
            </a:br>
            <a:r>
              <a:rPr lang="cs-CZ" sz="1400" dirty="0" smtClean="0"/>
              <a:t> </a:t>
            </a:r>
            <a:br>
              <a:rPr lang="cs-CZ" sz="1400" dirty="0" smtClean="0"/>
            </a:br>
            <a:endParaRPr lang="cs-CZ" sz="1400" dirty="0"/>
          </a:p>
        </p:txBody>
      </p:sp>
      <p:pic>
        <p:nvPicPr>
          <p:cNvPr id="5" name="Obrázek 4" descr="MB900303481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83768" y="1916832"/>
            <a:ext cx="4248472" cy="324036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411760" y="5589240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Konec</a:t>
            </a:r>
            <a:endParaRPr lang="cs-CZ" sz="3200" b="1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39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39 PPT</Template>
  <TotalTime>2</TotalTime>
  <Words>159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DUM 39 PPT</vt:lpstr>
      <vt:lpstr>                                                                                  EU PENÍZE ŠKOLÁM                                              Zlepšení podmínek pro vzdělávání na základních školách                                              Operačního programu Vzdělání pro konkurenceschopnost   Číslo a název klíčové aktivity:                                                                 III/2 Inovace a zkvalitnění výuky prostřednictvím ICT Číslo DUM:                                                                                          VY_12_INOVACE_M.1.R.1 B.19 Jméno autora:                                        Mgr. Daniela Ševčíková Datum (období) vytvoření DUM:                                                           duben až  květen  2013 Ročník:                                         1. Vzdělávací oblast:                                        matematika a její aplikace   Vzdělávací obor:                                        matematika Klíčová slova:                                                                                             slovní úloha, výpočet, odpověď, odčítání v oboru čísel do 20                                                                                                                       bez  přechodu přes desítku Anotace:                                                                                                     Žáci řeší zábavnou formou slovní úlohy na odčítání v oboru čísel                                                                                                                       do 20 bez přechodu přes desítku.                                     Druh učebního materiálu:                                                                        Prezentace PowerPoint Očekávaný výstup:                                                                                    Žáci umí vyřešit slovní úlohy na odčítání v oboru do 20                                                                                                                       bez  přechodu  přes desítku.   </vt:lpstr>
      <vt:lpstr>NAKUPUJEME. Kolik Kč dostaneš nazpět? Vypočítej a zapiš odpověď.</vt:lpstr>
      <vt:lpstr>NAKUPUJEME. Kolik Kč dostaneš nazpět? Vypočítej a zapiš odpověď.</vt:lpstr>
      <vt:lpstr>NAKUPUJEME. Kolik Kč dostaneš nazpět? Vypočítej a zapiš odpověď.</vt:lpstr>
      <vt:lpstr>NAKUPUJEME. Kolik Kč dostaneš nazpět? Vypočítej a zapiš odpověď.</vt:lpstr>
      <vt:lpstr>NAKUPUJEME. Kolik Kč dostaneš nazpět? Vypočítej a zapiš odpověď.</vt:lpstr>
      <vt:lpstr>NAKUPUJEME. Kolik Kč dostaneš nazpět? Vypočítej a zapiš odpověď.</vt:lpstr>
      <vt:lpstr>Zdroje, obrázky, citace: Autorem materiálu je Mgr. Daniela Ševčíková, pokud není níže uvedeno jinak. Použity obrázky sady MS Office.  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 EU PENÍZE ŠKOLÁM                                              Zlepšení podmínek pro vzdělávání na základních školách                                              Operačního programu Vzdělání pro konkurenceschopnost   Číslo a název klíčové aktivity:                                                                 III/2 Inovace a zkvalitnění výuky prostřednictvím ICT Číslo DUM:                                                                                          VY_12_INOVACE_M.1.R.1 B.19 Jméno autora:                                        Mgr. Daniela Ševčíková Datum (období) vytvoření DUM:                                                           duben až  květen  2013 Ročník:                                         1. Vzdělávací oblast:                                        matematika a její aplikace   Vzdělávací obor:                                        matematika Klíčová slova:                                                                                             slovní úloha, výpočet, odpověď, odčítání v oboru čísel do 20                                                                                                                       bez  přechodu přes desítku Anotace:                                                                                                     Žáci řeší zábavnou formou slovní úlohy na odčítání v oboru čísel                                                                                                                       do 20 bez přechodu přes desítku.                                     Druh učebního materiálu:                                                                        Prezentace PowerPoint Očekávaný výstup:                                                                                    Žáci umí vyřešit slovní úlohy na odčítání v oboru do 20                                                                                                                       bez  přechodu  přes desítku.   </dc:title>
  <dc:creator>Jirka</dc:creator>
  <cp:lastModifiedBy>Jirka</cp:lastModifiedBy>
  <cp:revision>1</cp:revision>
  <dcterms:created xsi:type="dcterms:W3CDTF">2013-05-04T16:39:07Z</dcterms:created>
  <dcterms:modified xsi:type="dcterms:W3CDTF">2013-05-04T16:41:13Z</dcterms:modified>
</cp:coreProperties>
</file>