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8" r:id="rId9"/>
    <p:sldId id="266" r:id="rId10"/>
    <p:sldId id="267" r:id="rId11"/>
    <p:sldId id="269" r:id="rId12"/>
    <p:sldId id="270" r:id="rId13"/>
    <p:sldId id="273" r:id="rId14"/>
    <p:sldId id="274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_INOVACE_11</a:t>
          </a:r>
          <a:r>
            <a:rPr lang="cs-CZ" sz="2000" baseline="0" dirty="0" smtClean="0">
              <a:solidFill>
                <a:srgbClr val="FF0000"/>
              </a:solidFill>
            </a:rPr>
            <a:t>_D_17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7.B – První čeští králové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435880-D9F3-4751-A3DB-D296270354E7}" type="presOf" srcId="{D1B46980-6531-4606-95E6-44980827E919}" destId="{2BE915AB-18AA-4053-B92C-3BFC9ED204BB}" srcOrd="1" destOrd="0" presId="urn:microsoft.com/office/officeart/2005/8/layout/target3"/>
    <dgm:cxn modelId="{C9FA46BF-4E98-4C8B-B4A2-3D78C8C0697A}" type="presOf" srcId="{D1B46980-6531-4606-95E6-44980827E919}" destId="{6140AFEC-043D-4C43-A2F9-D0F5331DF3A3}" srcOrd="0" destOrd="0" presId="urn:microsoft.com/office/officeart/2005/8/layout/target3"/>
    <dgm:cxn modelId="{255B841D-F793-4925-9EED-9B25B3F31E44}" type="presOf" srcId="{4C35D32F-0EAB-4CD7-82EE-45574DC2A586}" destId="{890E4F0B-2866-4A3F-A3C7-2A14B1797930}" srcOrd="1" destOrd="0" presId="urn:microsoft.com/office/officeart/2005/8/layout/target3"/>
    <dgm:cxn modelId="{5D56F09B-1B9A-4E9C-9157-980189B44C7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49C9637-E529-471E-B5F1-296357622275}" type="presOf" srcId="{4C35D32F-0EAB-4CD7-82EE-45574DC2A586}" destId="{8BEBB6EC-1DAA-4CAC-8A25-BC0FCBD5DBD5}" srcOrd="0" destOrd="0" presId="urn:microsoft.com/office/officeart/2005/8/layout/target3"/>
    <dgm:cxn modelId="{157DF9D8-F0D3-4BD9-BF1A-E537E4AEAE98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A84962-80DD-4C3E-B18E-5F774C9B1EB5}" type="presOf" srcId="{B651F6E3-6281-48DB-9319-2AEAFDAE7572}" destId="{6BB5E863-4638-4E1D-BFDE-399D028AC4ED}" srcOrd="1" destOrd="0" presId="urn:microsoft.com/office/officeart/2005/8/layout/target3"/>
    <dgm:cxn modelId="{590A77D3-48A2-489B-B32B-28D932FA8448}" type="presOf" srcId="{D8197B8C-B260-4A16-BDF4-0947B075E274}" destId="{25B08C86-7E15-44DC-BE7F-FFB55DD49D12}" srcOrd="0" destOrd="0" presId="urn:microsoft.com/office/officeart/2005/8/layout/target3"/>
    <dgm:cxn modelId="{4EC250AC-4162-40C2-A1E2-71C6F970BC79}" type="presOf" srcId="{D8197B8C-B260-4A16-BDF4-0947B075E274}" destId="{5A5FFA88-C948-4069-8E93-59FA12366E83}" srcOrd="1" destOrd="0" presId="urn:microsoft.com/office/officeart/2005/8/layout/target3"/>
    <dgm:cxn modelId="{EE940877-1169-4FEE-AB7B-AAAA44A1A0A4}" type="presOf" srcId="{D1D4F407-5343-4D3F-B5B9-D407B03CAEB4}" destId="{D005CE8C-CC26-4C3E-AC11-E15060ECD759}" srcOrd="0" destOrd="0" presId="urn:microsoft.com/office/officeart/2005/8/layout/target3"/>
    <dgm:cxn modelId="{C895FCAB-8649-4A52-8F93-0B5D1A1F649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DB476A-6A7F-463E-B751-9D0599ABA11D}" type="presParOf" srcId="{333A1088-737F-45CB-B68E-254E46348037}" destId="{F5ABB229-8D3B-4694-996A-96F23CF14429}" srcOrd="0" destOrd="0" presId="urn:microsoft.com/office/officeart/2005/8/layout/target3"/>
    <dgm:cxn modelId="{22AB6CEF-B215-4BAC-B959-92B61DD0F82F}" type="presParOf" srcId="{333A1088-737F-45CB-B68E-254E46348037}" destId="{F41139FD-01EE-4571-8B17-4FB00FC51163}" srcOrd="1" destOrd="0" presId="urn:microsoft.com/office/officeart/2005/8/layout/target3"/>
    <dgm:cxn modelId="{233CB699-D5D1-4273-8730-638A980D8062}" type="presParOf" srcId="{333A1088-737F-45CB-B68E-254E46348037}" destId="{D005CE8C-CC26-4C3E-AC11-E15060ECD759}" srcOrd="2" destOrd="0" presId="urn:microsoft.com/office/officeart/2005/8/layout/target3"/>
    <dgm:cxn modelId="{B056A433-C7E2-4F6E-BD79-0B052085A4BA}" type="presParOf" srcId="{333A1088-737F-45CB-B68E-254E46348037}" destId="{2C702D82-9B77-49B7-9568-BB8EB47C3372}" srcOrd="3" destOrd="0" presId="urn:microsoft.com/office/officeart/2005/8/layout/target3"/>
    <dgm:cxn modelId="{3F20CA66-AB17-412C-B471-B46FD631C3B5}" type="presParOf" srcId="{333A1088-737F-45CB-B68E-254E46348037}" destId="{A52A0455-90FF-4808-ABD0-F02540D31D5A}" srcOrd="4" destOrd="0" presId="urn:microsoft.com/office/officeart/2005/8/layout/target3"/>
    <dgm:cxn modelId="{9F8E4661-FBA3-44A9-8ED3-F3A5A413DC89}" type="presParOf" srcId="{333A1088-737F-45CB-B68E-254E46348037}" destId="{6140AFEC-043D-4C43-A2F9-D0F5331DF3A3}" srcOrd="5" destOrd="0" presId="urn:microsoft.com/office/officeart/2005/8/layout/target3"/>
    <dgm:cxn modelId="{9C26E9F6-0326-4C5A-9CE4-ACF49CAB4F82}" type="presParOf" srcId="{333A1088-737F-45CB-B68E-254E46348037}" destId="{9358AC05-5D7D-4327-9F80-1AD486AEA664}" srcOrd="6" destOrd="0" presId="urn:microsoft.com/office/officeart/2005/8/layout/target3"/>
    <dgm:cxn modelId="{29C7776A-15E1-47AC-89B1-52EDEEB141DF}" type="presParOf" srcId="{333A1088-737F-45CB-B68E-254E46348037}" destId="{313FC574-E1CD-4FB4-B054-0B805CE0447D}" srcOrd="7" destOrd="0" presId="urn:microsoft.com/office/officeart/2005/8/layout/target3"/>
    <dgm:cxn modelId="{49A76DBB-7484-4D38-BE63-C90179E919B0}" type="presParOf" srcId="{333A1088-737F-45CB-B68E-254E46348037}" destId="{619D679B-A015-4ECF-8348-D1034C574F40}" srcOrd="8" destOrd="0" presId="urn:microsoft.com/office/officeart/2005/8/layout/target3"/>
    <dgm:cxn modelId="{2B922902-D1F4-477D-A709-904E7AA6F3EF}" type="presParOf" srcId="{333A1088-737F-45CB-B68E-254E46348037}" destId="{322283A8-4A27-4CDA-BAE3-F381106A9174}" srcOrd="9" destOrd="0" presId="urn:microsoft.com/office/officeart/2005/8/layout/target3"/>
    <dgm:cxn modelId="{8B8EF05A-C1C4-46D7-AFD2-B7C96ADA90F6}" type="presParOf" srcId="{333A1088-737F-45CB-B68E-254E46348037}" destId="{FFC9F71D-1B4F-4AD9-A4A6-86ADEFC8AF5C}" srcOrd="10" destOrd="0" presId="urn:microsoft.com/office/officeart/2005/8/layout/target3"/>
    <dgm:cxn modelId="{C4E66D45-7CFE-43FF-B1B0-A682873965B8}" type="presParOf" srcId="{333A1088-737F-45CB-B68E-254E46348037}" destId="{25B08C86-7E15-44DC-BE7F-FFB55DD49D12}" srcOrd="11" destOrd="0" presId="urn:microsoft.com/office/officeart/2005/8/layout/target3"/>
    <dgm:cxn modelId="{E35CC416-F747-4B93-ADAD-BF59D111EFAA}" type="presParOf" srcId="{333A1088-737F-45CB-B68E-254E46348037}" destId="{76644BE8-9D7C-4C09-B250-3D10AF48CBB7}" srcOrd="12" destOrd="0" presId="urn:microsoft.com/office/officeart/2005/8/layout/target3"/>
    <dgm:cxn modelId="{0D312ED0-C31B-4431-BE01-620775773D6C}" type="presParOf" srcId="{333A1088-737F-45CB-B68E-254E46348037}" destId="{EE85B701-7295-41C0-BA7A-34D3756A2AE6}" srcOrd="13" destOrd="0" presId="urn:microsoft.com/office/officeart/2005/8/layout/target3"/>
    <dgm:cxn modelId="{6602FA7E-A112-4C12-B49F-681CF1E291B4}" type="presParOf" srcId="{333A1088-737F-45CB-B68E-254E46348037}" destId="{8BEBB6EC-1DAA-4CAC-8A25-BC0FCBD5DBD5}" srcOrd="14" destOrd="0" presId="urn:microsoft.com/office/officeart/2005/8/layout/target3"/>
    <dgm:cxn modelId="{753D4482-247C-4075-912D-8BA091DAF85C}" type="presParOf" srcId="{333A1088-737F-45CB-B68E-254E46348037}" destId="{AED2198E-93D5-4001-81B4-73124B309672}" srcOrd="15" destOrd="0" presId="urn:microsoft.com/office/officeart/2005/8/layout/target3"/>
    <dgm:cxn modelId="{CF62ABD0-0868-48C7-B6B2-48014A590A9C}" type="presParOf" srcId="{333A1088-737F-45CB-B68E-254E46348037}" destId="{2BE915AB-18AA-4053-B92C-3BFC9ED204BB}" srcOrd="16" destOrd="0" presId="urn:microsoft.com/office/officeart/2005/8/layout/target3"/>
    <dgm:cxn modelId="{376568D5-86BE-4A1C-905B-7524393E49A5}" type="presParOf" srcId="{333A1088-737F-45CB-B68E-254E46348037}" destId="{6BB5E863-4638-4E1D-BFDE-399D028AC4ED}" srcOrd="17" destOrd="0" presId="urn:microsoft.com/office/officeart/2005/8/layout/target3"/>
    <dgm:cxn modelId="{B6B64A34-F556-4315-BD77-26442FCE6FAC}" type="presParOf" srcId="{333A1088-737F-45CB-B68E-254E46348037}" destId="{5A5FFA88-C948-4069-8E93-59FA12366E83}" srcOrd="18" destOrd="0" presId="urn:microsoft.com/office/officeart/2005/8/layout/target3"/>
    <dgm:cxn modelId="{DA3DD6DB-C01E-4002-982A-3AD6551C023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8D917B-EC6B-416D-AAFA-D7EC6EEB2498}" type="doc">
      <dgm:prSet loTypeId="urn:microsoft.com/office/officeart/2008/layout/HalfCircleOrganizationChart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980F656-C18A-4BF4-906E-FB1B27EBE489}">
      <dgm:prSet phldrT="[Text]" custT="1"/>
      <dgm:spPr/>
      <dgm:t>
        <a:bodyPr/>
        <a:lstStyle/>
        <a:p>
          <a:r>
            <a:rPr lang="cs-CZ" sz="3200" b="1" dirty="0" smtClean="0"/>
            <a:t>Břetislav I. </a:t>
          </a:r>
          <a:endParaRPr lang="cs-CZ" sz="3200" b="1" dirty="0"/>
        </a:p>
      </dgm:t>
    </dgm:pt>
    <dgm:pt modelId="{B1FF25DB-528E-4CC4-80CC-61C830ED06E7}" type="parTrans" cxnId="{D532FECD-6F20-46E3-8C35-65A828ED5296}">
      <dgm:prSet/>
      <dgm:spPr/>
      <dgm:t>
        <a:bodyPr/>
        <a:lstStyle/>
        <a:p>
          <a:endParaRPr lang="cs-CZ"/>
        </a:p>
      </dgm:t>
    </dgm:pt>
    <dgm:pt modelId="{65AD7E34-FDCB-402A-95AD-26DBD2147B71}" type="sibTrans" cxnId="{D532FECD-6F20-46E3-8C35-65A828ED5296}">
      <dgm:prSet/>
      <dgm:spPr/>
      <dgm:t>
        <a:bodyPr/>
        <a:lstStyle/>
        <a:p>
          <a:endParaRPr lang="cs-CZ"/>
        </a:p>
      </dgm:t>
    </dgm:pt>
    <dgm:pt modelId="{09DB5757-1EB5-4C1B-BC32-6FABC13C9FA5}">
      <dgm:prSet phldrT="[Text]" custT="1"/>
      <dgm:spPr/>
      <dgm:t>
        <a:bodyPr/>
        <a:lstStyle/>
        <a:p>
          <a:r>
            <a:rPr lang="cs-CZ" sz="2400" dirty="0" smtClean="0"/>
            <a:t>Spytihněv</a:t>
          </a:r>
          <a:endParaRPr lang="cs-CZ" sz="2400" dirty="0"/>
        </a:p>
      </dgm:t>
    </dgm:pt>
    <dgm:pt modelId="{08C02313-D71A-4132-8555-A6CC350B3ED7}" type="parTrans" cxnId="{C3C29128-D816-44C2-A242-B715E2399B80}">
      <dgm:prSet/>
      <dgm:spPr/>
      <dgm:t>
        <a:bodyPr/>
        <a:lstStyle/>
        <a:p>
          <a:endParaRPr lang="cs-CZ"/>
        </a:p>
      </dgm:t>
    </dgm:pt>
    <dgm:pt modelId="{FC96FB87-FDF4-4B63-A538-A9395E35BDFD}" type="sibTrans" cxnId="{C3C29128-D816-44C2-A242-B715E2399B80}">
      <dgm:prSet/>
      <dgm:spPr/>
      <dgm:t>
        <a:bodyPr/>
        <a:lstStyle/>
        <a:p>
          <a:endParaRPr lang="cs-CZ"/>
        </a:p>
      </dgm:t>
    </dgm:pt>
    <dgm:pt modelId="{7DC1E912-95A8-4569-BFBD-DCDB873B412E}">
      <dgm:prSet phldrT="[Text]" custT="1"/>
      <dgm:spPr/>
      <dgm:t>
        <a:bodyPr/>
        <a:lstStyle/>
        <a:p>
          <a:r>
            <a:rPr lang="cs-CZ" sz="2400" b="1" dirty="0" smtClean="0"/>
            <a:t>Vratislav II. </a:t>
          </a:r>
          <a:endParaRPr lang="cs-CZ" sz="2400" b="1" dirty="0"/>
        </a:p>
      </dgm:t>
    </dgm:pt>
    <dgm:pt modelId="{50B5A8E4-123F-4803-964F-F11DEFBAA7DC}" type="parTrans" cxnId="{D3DE32C0-A58F-495C-97FA-1D6857A06CD7}">
      <dgm:prSet/>
      <dgm:spPr/>
      <dgm:t>
        <a:bodyPr/>
        <a:lstStyle/>
        <a:p>
          <a:endParaRPr lang="cs-CZ"/>
        </a:p>
      </dgm:t>
    </dgm:pt>
    <dgm:pt modelId="{D1BC4C1E-88D9-4497-8E1D-F2BD2732FF22}" type="sibTrans" cxnId="{D3DE32C0-A58F-495C-97FA-1D6857A06CD7}">
      <dgm:prSet/>
      <dgm:spPr/>
      <dgm:t>
        <a:bodyPr/>
        <a:lstStyle/>
        <a:p>
          <a:endParaRPr lang="cs-CZ"/>
        </a:p>
      </dgm:t>
    </dgm:pt>
    <dgm:pt modelId="{EAE3CCDD-50F4-4176-B909-CD8ABF776E78}">
      <dgm:prSet phldrT="[Text]" custT="1"/>
      <dgm:spPr/>
      <dgm:t>
        <a:bodyPr/>
        <a:lstStyle/>
        <a:p>
          <a:r>
            <a:rPr lang="cs-CZ" sz="2400" dirty="0" smtClean="0"/>
            <a:t> Jaromír</a:t>
          </a:r>
          <a:endParaRPr lang="cs-CZ" sz="2400" dirty="0"/>
        </a:p>
      </dgm:t>
    </dgm:pt>
    <dgm:pt modelId="{82AB564A-000F-4C3C-A1C2-176978047D96}" type="parTrans" cxnId="{2F9743CF-0005-41D6-B489-0C29F072CEE6}">
      <dgm:prSet/>
      <dgm:spPr/>
      <dgm:t>
        <a:bodyPr/>
        <a:lstStyle/>
        <a:p>
          <a:endParaRPr lang="cs-CZ"/>
        </a:p>
      </dgm:t>
    </dgm:pt>
    <dgm:pt modelId="{0C325F30-B561-4E4C-B4AE-D1CC09138250}" type="sibTrans" cxnId="{2F9743CF-0005-41D6-B489-0C29F072CEE6}">
      <dgm:prSet/>
      <dgm:spPr/>
      <dgm:t>
        <a:bodyPr/>
        <a:lstStyle/>
        <a:p>
          <a:endParaRPr lang="cs-CZ"/>
        </a:p>
      </dgm:t>
    </dgm:pt>
    <dgm:pt modelId="{CEA88543-048A-41B4-8377-63FB1B00C50D}">
      <dgm:prSet custT="1"/>
      <dgm:spPr/>
      <dgm:t>
        <a:bodyPr/>
        <a:lstStyle/>
        <a:p>
          <a:r>
            <a:rPr lang="cs-CZ" sz="2400" dirty="0" smtClean="0"/>
            <a:t>Konrád</a:t>
          </a:r>
          <a:endParaRPr lang="cs-CZ" sz="2400" dirty="0"/>
        </a:p>
      </dgm:t>
    </dgm:pt>
    <dgm:pt modelId="{AA9E09E4-B872-43B2-8F29-F852FE02B3B5}" type="parTrans" cxnId="{7189B375-93F8-486B-9A0C-5E1CF22EAF29}">
      <dgm:prSet/>
      <dgm:spPr/>
      <dgm:t>
        <a:bodyPr/>
        <a:lstStyle/>
        <a:p>
          <a:endParaRPr lang="cs-CZ"/>
        </a:p>
      </dgm:t>
    </dgm:pt>
    <dgm:pt modelId="{2D9DCF22-3B7E-4CD6-98F0-9204813B5CAA}" type="sibTrans" cxnId="{7189B375-93F8-486B-9A0C-5E1CF22EAF29}">
      <dgm:prSet/>
      <dgm:spPr/>
      <dgm:t>
        <a:bodyPr/>
        <a:lstStyle/>
        <a:p>
          <a:endParaRPr lang="cs-CZ"/>
        </a:p>
      </dgm:t>
    </dgm:pt>
    <dgm:pt modelId="{8E2FB4F8-EF35-4CFB-88D5-1E4D1C8BF3ED}">
      <dgm:prSet custT="1"/>
      <dgm:spPr/>
      <dgm:t>
        <a:bodyPr/>
        <a:lstStyle/>
        <a:p>
          <a:r>
            <a:rPr lang="cs-CZ" sz="2400" dirty="0" smtClean="0"/>
            <a:t>Ota</a:t>
          </a:r>
          <a:endParaRPr lang="cs-CZ" sz="2400" dirty="0"/>
        </a:p>
      </dgm:t>
    </dgm:pt>
    <dgm:pt modelId="{4A0EA12C-3425-4E2B-B7FE-35EAF6E62236}" type="parTrans" cxnId="{93D16B2E-1DB7-4635-84FB-E266F657EF6A}">
      <dgm:prSet/>
      <dgm:spPr/>
      <dgm:t>
        <a:bodyPr/>
        <a:lstStyle/>
        <a:p>
          <a:endParaRPr lang="cs-CZ"/>
        </a:p>
      </dgm:t>
    </dgm:pt>
    <dgm:pt modelId="{CE3EE777-794A-4B48-A252-992E246F66EB}" type="sibTrans" cxnId="{93D16B2E-1DB7-4635-84FB-E266F657EF6A}">
      <dgm:prSet/>
      <dgm:spPr/>
      <dgm:t>
        <a:bodyPr/>
        <a:lstStyle/>
        <a:p>
          <a:endParaRPr lang="cs-CZ"/>
        </a:p>
      </dgm:t>
    </dgm:pt>
    <dgm:pt modelId="{D4231CC9-8116-4B13-9869-3A758C905503}" type="pres">
      <dgm:prSet presAssocID="{E58D917B-EC6B-416D-AAFA-D7EC6EEB2498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BE18E7B-B277-49D3-9D6A-CD42B22FB5E3}" type="pres">
      <dgm:prSet presAssocID="{9980F656-C18A-4BF4-906E-FB1B27EBE489}" presName="hierRoot1" presStyleCnt="0">
        <dgm:presLayoutVars>
          <dgm:hierBranch val="init"/>
        </dgm:presLayoutVars>
      </dgm:prSet>
      <dgm:spPr/>
    </dgm:pt>
    <dgm:pt modelId="{3B2B1155-6B73-4263-AADF-ECDAEBE4BA6E}" type="pres">
      <dgm:prSet presAssocID="{9980F656-C18A-4BF4-906E-FB1B27EBE489}" presName="rootComposite1" presStyleCnt="0"/>
      <dgm:spPr/>
    </dgm:pt>
    <dgm:pt modelId="{1B5294CD-7329-4890-93DE-87B71FA9272D}" type="pres">
      <dgm:prSet presAssocID="{9980F656-C18A-4BF4-906E-FB1B27EBE489}" presName="rootText1" presStyleLbl="alignAcc1" presStyleIdx="0" presStyleCnt="0" custScaleX="225055">
        <dgm:presLayoutVars>
          <dgm:chPref val="3"/>
        </dgm:presLayoutVars>
      </dgm:prSet>
      <dgm:spPr/>
    </dgm:pt>
    <dgm:pt modelId="{2B71D6DA-6525-4225-B147-82089E0787F5}" type="pres">
      <dgm:prSet presAssocID="{9980F656-C18A-4BF4-906E-FB1B27EBE489}" presName="topArc1" presStyleLbl="parChTrans1D1" presStyleIdx="0" presStyleCnt="12"/>
      <dgm:spPr/>
    </dgm:pt>
    <dgm:pt modelId="{990DF24D-7EA2-4EAC-9B4B-FEE8B7EEF802}" type="pres">
      <dgm:prSet presAssocID="{9980F656-C18A-4BF4-906E-FB1B27EBE489}" presName="bottomArc1" presStyleLbl="parChTrans1D1" presStyleIdx="1" presStyleCnt="12"/>
      <dgm:spPr/>
    </dgm:pt>
    <dgm:pt modelId="{AAC4D2EF-2E40-491C-843C-8D04950B14FE}" type="pres">
      <dgm:prSet presAssocID="{9980F656-C18A-4BF4-906E-FB1B27EBE489}" presName="topConnNode1" presStyleLbl="node1" presStyleIdx="0" presStyleCnt="0"/>
      <dgm:spPr/>
    </dgm:pt>
    <dgm:pt modelId="{9F75F763-31D5-40F3-88BB-D08B5E88158E}" type="pres">
      <dgm:prSet presAssocID="{9980F656-C18A-4BF4-906E-FB1B27EBE489}" presName="hierChild2" presStyleCnt="0"/>
      <dgm:spPr/>
    </dgm:pt>
    <dgm:pt modelId="{32D896F8-D9B2-4C89-A120-0B01850A1503}" type="pres">
      <dgm:prSet presAssocID="{08C02313-D71A-4132-8555-A6CC350B3ED7}" presName="Name28" presStyleLbl="parChTrans1D2" presStyleIdx="0" presStyleCnt="5"/>
      <dgm:spPr/>
    </dgm:pt>
    <dgm:pt modelId="{62EB42B8-02F8-44DD-883A-24F478A5F8ED}" type="pres">
      <dgm:prSet presAssocID="{09DB5757-1EB5-4C1B-BC32-6FABC13C9FA5}" presName="hierRoot2" presStyleCnt="0">
        <dgm:presLayoutVars>
          <dgm:hierBranch val="init"/>
        </dgm:presLayoutVars>
      </dgm:prSet>
      <dgm:spPr/>
    </dgm:pt>
    <dgm:pt modelId="{BF764C6D-EEBB-4F4B-9A4D-DAC396361CDA}" type="pres">
      <dgm:prSet presAssocID="{09DB5757-1EB5-4C1B-BC32-6FABC13C9FA5}" presName="rootComposite2" presStyleCnt="0"/>
      <dgm:spPr/>
    </dgm:pt>
    <dgm:pt modelId="{BED54E38-2AB4-45E9-8C8A-F23331FA44F4}" type="pres">
      <dgm:prSet presAssocID="{09DB5757-1EB5-4C1B-BC32-6FABC13C9FA5}" presName="rootText2" presStyleLbl="alignAcc1" presStyleIdx="0" presStyleCnt="0" custScaleX="123164">
        <dgm:presLayoutVars>
          <dgm:chPref val="3"/>
        </dgm:presLayoutVars>
      </dgm:prSet>
      <dgm:spPr/>
    </dgm:pt>
    <dgm:pt modelId="{5AF94F05-3203-4F78-9DF0-E71699251DBC}" type="pres">
      <dgm:prSet presAssocID="{09DB5757-1EB5-4C1B-BC32-6FABC13C9FA5}" presName="topArc2" presStyleLbl="parChTrans1D1" presStyleIdx="2" presStyleCnt="12"/>
      <dgm:spPr/>
    </dgm:pt>
    <dgm:pt modelId="{34FDCBCA-2BEE-487A-905D-DD8791C3B002}" type="pres">
      <dgm:prSet presAssocID="{09DB5757-1EB5-4C1B-BC32-6FABC13C9FA5}" presName="bottomArc2" presStyleLbl="parChTrans1D1" presStyleIdx="3" presStyleCnt="12"/>
      <dgm:spPr/>
    </dgm:pt>
    <dgm:pt modelId="{ADDBD228-F131-4105-9FF1-2EE921AFB530}" type="pres">
      <dgm:prSet presAssocID="{09DB5757-1EB5-4C1B-BC32-6FABC13C9FA5}" presName="topConnNode2" presStyleLbl="node2" presStyleIdx="0" presStyleCnt="0"/>
      <dgm:spPr/>
    </dgm:pt>
    <dgm:pt modelId="{F23EAB67-7758-47B2-B6FC-96BAAFA0CDEE}" type="pres">
      <dgm:prSet presAssocID="{09DB5757-1EB5-4C1B-BC32-6FABC13C9FA5}" presName="hierChild4" presStyleCnt="0"/>
      <dgm:spPr/>
    </dgm:pt>
    <dgm:pt modelId="{2978A85D-43BF-4E70-B55E-FA9184821001}" type="pres">
      <dgm:prSet presAssocID="{09DB5757-1EB5-4C1B-BC32-6FABC13C9FA5}" presName="hierChild5" presStyleCnt="0"/>
      <dgm:spPr/>
    </dgm:pt>
    <dgm:pt modelId="{33D94540-72B6-44F9-962D-4D73E220837A}" type="pres">
      <dgm:prSet presAssocID="{50B5A8E4-123F-4803-964F-F11DEFBAA7DC}" presName="Name28" presStyleLbl="parChTrans1D2" presStyleIdx="1" presStyleCnt="5"/>
      <dgm:spPr/>
    </dgm:pt>
    <dgm:pt modelId="{CD5F99F6-E7D8-4680-B9E4-8EB1F0D8D1AB}" type="pres">
      <dgm:prSet presAssocID="{7DC1E912-95A8-4569-BFBD-DCDB873B412E}" presName="hierRoot2" presStyleCnt="0">
        <dgm:presLayoutVars>
          <dgm:hierBranch val="init"/>
        </dgm:presLayoutVars>
      </dgm:prSet>
      <dgm:spPr/>
    </dgm:pt>
    <dgm:pt modelId="{16EAD2C3-0CF2-477A-8930-866E62B88771}" type="pres">
      <dgm:prSet presAssocID="{7DC1E912-95A8-4569-BFBD-DCDB873B412E}" presName="rootComposite2" presStyleCnt="0"/>
      <dgm:spPr/>
    </dgm:pt>
    <dgm:pt modelId="{6FC05F30-69AC-49FA-8627-939CC13C4AD0}" type="pres">
      <dgm:prSet presAssocID="{7DC1E912-95A8-4569-BFBD-DCDB873B412E}" presName="rootText2" presStyleLbl="alignAcc1" presStyleIdx="0" presStyleCnt="0" custScaleX="17749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5ACB60-62DF-4F61-ABC4-49C281E94E12}" type="pres">
      <dgm:prSet presAssocID="{7DC1E912-95A8-4569-BFBD-DCDB873B412E}" presName="topArc2" presStyleLbl="parChTrans1D1" presStyleIdx="4" presStyleCnt="12"/>
      <dgm:spPr/>
    </dgm:pt>
    <dgm:pt modelId="{9D6D3B29-42A3-4C7D-B720-7AFA39A0F00F}" type="pres">
      <dgm:prSet presAssocID="{7DC1E912-95A8-4569-BFBD-DCDB873B412E}" presName="bottomArc2" presStyleLbl="parChTrans1D1" presStyleIdx="5" presStyleCnt="12"/>
      <dgm:spPr/>
    </dgm:pt>
    <dgm:pt modelId="{217CEFBB-5F99-4C92-8E1E-CC559053B06A}" type="pres">
      <dgm:prSet presAssocID="{7DC1E912-95A8-4569-BFBD-DCDB873B412E}" presName="topConnNode2" presStyleLbl="node2" presStyleIdx="0" presStyleCnt="0"/>
      <dgm:spPr/>
    </dgm:pt>
    <dgm:pt modelId="{0B616840-98BB-4CD0-940A-EB351382DC52}" type="pres">
      <dgm:prSet presAssocID="{7DC1E912-95A8-4569-BFBD-DCDB873B412E}" presName="hierChild4" presStyleCnt="0"/>
      <dgm:spPr/>
    </dgm:pt>
    <dgm:pt modelId="{05A69B19-2DA2-41F6-BEF2-B04148B92B92}" type="pres">
      <dgm:prSet presAssocID="{7DC1E912-95A8-4569-BFBD-DCDB873B412E}" presName="hierChild5" presStyleCnt="0"/>
      <dgm:spPr/>
    </dgm:pt>
    <dgm:pt modelId="{860E28E5-9FAC-49EF-B069-786224A710B2}" type="pres">
      <dgm:prSet presAssocID="{82AB564A-000F-4C3C-A1C2-176978047D96}" presName="Name28" presStyleLbl="parChTrans1D2" presStyleIdx="2" presStyleCnt="5"/>
      <dgm:spPr/>
    </dgm:pt>
    <dgm:pt modelId="{48F782FF-AFD3-4437-9986-8302E5588828}" type="pres">
      <dgm:prSet presAssocID="{EAE3CCDD-50F4-4176-B909-CD8ABF776E78}" presName="hierRoot2" presStyleCnt="0">
        <dgm:presLayoutVars>
          <dgm:hierBranch val="init"/>
        </dgm:presLayoutVars>
      </dgm:prSet>
      <dgm:spPr/>
    </dgm:pt>
    <dgm:pt modelId="{FAF798E6-98B1-4462-B14B-2F6EF8AC1848}" type="pres">
      <dgm:prSet presAssocID="{EAE3CCDD-50F4-4176-B909-CD8ABF776E78}" presName="rootComposite2" presStyleCnt="0"/>
      <dgm:spPr/>
    </dgm:pt>
    <dgm:pt modelId="{9627F382-0D22-4A53-9A32-4002588779FC}" type="pres">
      <dgm:prSet presAssocID="{EAE3CCDD-50F4-4176-B909-CD8ABF776E78}" presName="rootText2" presStyleLbl="alignAcc1" presStyleIdx="0" presStyleCnt="0" custScaleX="1231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E7D351-2EFF-44E1-8A7D-1BD67C1BA5B1}" type="pres">
      <dgm:prSet presAssocID="{EAE3CCDD-50F4-4176-B909-CD8ABF776E78}" presName="topArc2" presStyleLbl="parChTrans1D1" presStyleIdx="6" presStyleCnt="12"/>
      <dgm:spPr/>
    </dgm:pt>
    <dgm:pt modelId="{E21F5575-2846-4B4C-8E79-597B21F93D93}" type="pres">
      <dgm:prSet presAssocID="{EAE3CCDD-50F4-4176-B909-CD8ABF776E78}" presName="bottomArc2" presStyleLbl="parChTrans1D1" presStyleIdx="7" presStyleCnt="12"/>
      <dgm:spPr/>
    </dgm:pt>
    <dgm:pt modelId="{36E3460D-1A5A-4633-9A2F-850D8C071E0B}" type="pres">
      <dgm:prSet presAssocID="{EAE3CCDD-50F4-4176-B909-CD8ABF776E78}" presName="topConnNode2" presStyleLbl="node2" presStyleIdx="0" presStyleCnt="0"/>
      <dgm:spPr/>
    </dgm:pt>
    <dgm:pt modelId="{7A8E7FC7-7024-434E-AD99-3D5EFDB70763}" type="pres">
      <dgm:prSet presAssocID="{EAE3CCDD-50F4-4176-B909-CD8ABF776E78}" presName="hierChild4" presStyleCnt="0"/>
      <dgm:spPr/>
    </dgm:pt>
    <dgm:pt modelId="{CA5F1CBA-1642-432E-BFEF-05DDAFFB350F}" type="pres">
      <dgm:prSet presAssocID="{EAE3CCDD-50F4-4176-B909-CD8ABF776E78}" presName="hierChild5" presStyleCnt="0"/>
      <dgm:spPr/>
    </dgm:pt>
    <dgm:pt modelId="{96E10B3D-F309-450A-9AD3-BCCF377AEE75}" type="pres">
      <dgm:prSet presAssocID="{AA9E09E4-B872-43B2-8F29-F852FE02B3B5}" presName="Name28" presStyleLbl="parChTrans1D2" presStyleIdx="3" presStyleCnt="5"/>
      <dgm:spPr/>
    </dgm:pt>
    <dgm:pt modelId="{4C2EA39A-354B-447A-B56B-386C075505BB}" type="pres">
      <dgm:prSet presAssocID="{CEA88543-048A-41B4-8377-63FB1B00C50D}" presName="hierRoot2" presStyleCnt="0">
        <dgm:presLayoutVars>
          <dgm:hierBranch val="init"/>
        </dgm:presLayoutVars>
      </dgm:prSet>
      <dgm:spPr/>
    </dgm:pt>
    <dgm:pt modelId="{0EC7BAC1-E171-49A9-A924-47F57E5D9F78}" type="pres">
      <dgm:prSet presAssocID="{CEA88543-048A-41B4-8377-63FB1B00C50D}" presName="rootComposite2" presStyleCnt="0"/>
      <dgm:spPr/>
    </dgm:pt>
    <dgm:pt modelId="{F0E72D13-5D77-42CB-9F50-F8198F2E677C}" type="pres">
      <dgm:prSet presAssocID="{CEA88543-048A-41B4-8377-63FB1B00C50D}" presName="rootText2" presStyleLbl="alignAcc1" presStyleIdx="0" presStyleCnt="0" custScaleX="123164">
        <dgm:presLayoutVars>
          <dgm:chPref val="3"/>
        </dgm:presLayoutVars>
      </dgm:prSet>
      <dgm:spPr/>
    </dgm:pt>
    <dgm:pt modelId="{27EC1500-6937-41DC-A897-297F5610B143}" type="pres">
      <dgm:prSet presAssocID="{CEA88543-048A-41B4-8377-63FB1B00C50D}" presName="topArc2" presStyleLbl="parChTrans1D1" presStyleIdx="8" presStyleCnt="12"/>
      <dgm:spPr/>
    </dgm:pt>
    <dgm:pt modelId="{29CDDECF-57BB-469B-AC58-DF63E360CEB6}" type="pres">
      <dgm:prSet presAssocID="{CEA88543-048A-41B4-8377-63FB1B00C50D}" presName="bottomArc2" presStyleLbl="parChTrans1D1" presStyleIdx="9" presStyleCnt="12"/>
      <dgm:spPr/>
    </dgm:pt>
    <dgm:pt modelId="{DB437017-336F-4B4A-BA78-0A1BC813EB51}" type="pres">
      <dgm:prSet presAssocID="{CEA88543-048A-41B4-8377-63FB1B00C50D}" presName="topConnNode2" presStyleLbl="node2" presStyleIdx="0" presStyleCnt="0"/>
      <dgm:spPr/>
    </dgm:pt>
    <dgm:pt modelId="{9A75C60A-FB06-4D03-87EA-C5A46682B0AB}" type="pres">
      <dgm:prSet presAssocID="{CEA88543-048A-41B4-8377-63FB1B00C50D}" presName="hierChild4" presStyleCnt="0"/>
      <dgm:spPr/>
    </dgm:pt>
    <dgm:pt modelId="{30F3CD6A-4E2A-4F80-BA91-A2C764D8B45A}" type="pres">
      <dgm:prSet presAssocID="{CEA88543-048A-41B4-8377-63FB1B00C50D}" presName="hierChild5" presStyleCnt="0"/>
      <dgm:spPr/>
    </dgm:pt>
    <dgm:pt modelId="{D09C2052-5F2F-4757-96B2-06F35570823D}" type="pres">
      <dgm:prSet presAssocID="{4A0EA12C-3425-4E2B-B7FE-35EAF6E62236}" presName="Name28" presStyleLbl="parChTrans1D2" presStyleIdx="4" presStyleCnt="5"/>
      <dgm:spPr/>
    </dgm:pt>
    <dgm:pt modelId="{5A1F4B5A-6EEA-4BEA-AA82-6F937BF547B5}" type="pres">
      <dgm:prSet presAssocID="{8E2FB4F8-EF35-4CFB-88D5-1E4D1C8BF3ED}" presName="hierRoot2" presStyleCnt="0">
        <dgm:presLayoutVars>
          <dgm:hierBranch val="init"/>
        </dgm:presLayoutVars>
      </dgm:prSet>
      <dgm:spPr/>
    </dgm:pt>
    <dgm:pt modelId="{DB3AB13A-2C9F-41F6-B6B6-40582E039A53}" type="pres">
      <dgm:prSet presAssocID="{8E2FB4F8-EF35-4CFB-88D5-1E4D1C8BF3ED}" presName="rootComposite2" presStyleCnt="0"/>
      <dgm:spPr/>
    </dgm:pt>
    <dgm:pt modelId="{EC865A5F-875D-4C90-9D37-4DB71452A5E1}" type="pres">
      <dgm:prSet presAssocID="{8E2FB4F8-EF35-4CFB-88D5-1E4D1C8BF3ED}" presName="rootText2" presStyleLbl="alignAcc1" presStyleIdx="0" presStyleCnt="0" custScaleX="123164">
        <dgm:presLayoutVars>
          <dgm:chPref val="3"/>
        </dgm:presLayoutVars>
      </dgm:prSet>
      <dgm:spPr/>
    </dgm:pt>
    <dgm:pt modelId="{8D315D1A-5C4F-4157-A542-FB0E94F385C0}" type="pres">
      <dgm:prSet presAssocID="{8E2FB4F8-EF35-4CFB-88D5-1E4D1C8BF3ED}" presName="topArc2" presStyleLbl="parChTrans1D1" presStyleIdx="10" presStyleCnt="12"/>
      <dgm:spPr/>
    </dgm:pt>
    <dgm:pt modelId="{BF3D1215-C50D-4D84-8FF9-2FC719329804}" type="pres">
      <dgm:prSet presAssocID="{8E2FB4F8-EF35-4CFB-88D5-1E4D1C8BF3ED}" presName="bottomArc2" presStyleLbl="parChTrans1D1" presStyleIdx="11" presStyleCnt="12"/>
      <dgm:spPr/>
    </dgm:pt>
    <dgm:pt modelId="{7B1A76A7-ED33-42F3-A65F-293523A1AAB1}" type="pres">
      <dgm:prSet presAssocID="{8E2FB4F8-EF35-4CFB-88D5-1E4D1C8BF3ED}" presName="topConnNode2" presStyleLbl="node2" presStyleIdx="0" presStyleCnt="0"/>
      <dgm:spPr/>
    </dgm:pt>
    <dgm:pt modelId="{A6825B6C-12F8-41A3-97B9-67FB350F9619}" type="pres">
      <dgm:prSet presAssocID="{8E2FB4F8-EF35-4CFB-88D5-1E4D1C8BF3ED}" presName="hierChild4" presStyleCnt="0"/>
      <dgm:spPr/>
    </dgm:pt>
    <dgm:pt modelId="{65ED597C-F74A-44E8-913E-3364E1E2CC78}" type="pres">
      <dgm:prSet presAssocID="{8E2FB4F8-EF35-4CFB-88D5-1E4D1C8BF3ED}" presName="hierChild5" presStyleCnt="0"/>
      <dgm:spPr/>
    </dgm:pt>
    <dgm:pt modelId="{130DB57E-0C21-475C-981D-DB53CC297288}" type="pres">
      <dgm:prSet presAssocID="{9980F656-C18A-4BF4-906E-FB1B27EBE489}" presName="hierChild3" presStyleCnt="0"/>
      <dgm:spPr/>
    </dgm:pt>
  </dgm:ptLst>
  <dgm:cxnLst>
    <dgm:cxn modelId="{15BB1AF8-EBD8-40C3-A644-4ABFC611130E}" type="presOf" srcId="{9980F656-C18A-4BF4-906E-FB1B27EBE489}" destId="{1B5294CD-7329-4890-93DE-87B71FA9272D}" srcOrd="0" destOrd="0" presId="urn:microsoft.com/office/officeart/2008/layout/HalfCircleOrganizationChart"/>
    <dgm:cxn modelId="{D7E8890C-CBA7-4FE8-A14A-23231FDEE4EF}" type="presOf" srcId="{9980F656-C18A-4BF4-906E-FB1B27EBE489}" destId="{AAC4D2EF-2E40-491C-843C-8D04950B14FE}" srcOrd="1" destOrd="0" presId="urn:microsoft.com/office/officeart/2008/layout/HalfCircleOrganizationChart"/>
    <dgm:cxn modelId="{D3DE32C0-A58F-495C-97FA-1D6857A06CD7}" srcId="{9980F656-C18A-4BF4-906E-FB1B27EBE489}" destId="{7DC1E912-95A8-4569-BFBD-DCDB873B412E}" srcOrd="1" destOrd="0" parTransId="{50B5A8E4-123F-4803-964F-F11DEFBAA7DC}" sibTransId="{D1BC4C1E-88D9-4497-8E1D-F2BD2732FF22}"/>
    <dgm:cxn modelId="{CA92F7E2-A6E7-493D-8658-3D4DE1480196}" type="presOf" srcId="{EAE3CCDD-50F4-4176-B909-CD8ABF776E78}" destId="{9627F382-0D22-4A53-9A32-4002588779FC}" srcOrd="0" destOrd="0" presId="urn:microsoft.com/office/officeart/2008/layout/HalfCircleOrganizationChart"/>
    <dgm:cxn modelId="{B8C92016-7A78-4421-9EFF-4E86F2A84B61}" type="presOf" srcId="{09DB5757-1EB5-4C1B-BC32-6FABC13C9FA5}" destId="{ADDBD228-F131-4105-9FF1-2EE921AFB530}" srcOrd="1" destOrd="0" presId="urn:microsoft.com/office/officeart/2008/layout/HalfCircleOrganizationChart"/>
    <dgm:cxn modelId="{231F63C7-EFD3-472C-B0CB-8F5EC41B74B9}" type="presOf" srcId="{8E2FB4F8-EF35-4CFB-88D5-1E4D1C8BF3ED}" destId="{EC865A5F-875D-4C90-9D37-4DB71452A5E1}" srcOrd="0" destOrd="0" presId="urn:microsoft.com/office/officeart/2008/layout/HalfCircleOrganizationChart"/>
    <dgm:cxn modelId="{08D543E3-48B8-4983-9830-A097BD2B5065}" type="presOf" srcId="{7DC1E912-95A8-4569-BFBD-DCDB873B412E}" destId="{6FC05F30-69AC-49FA-8627-939CC13C4AD0}" srcOrd="0" destOrd="0" presId="urn:microsoft.com/office/officeart/2008/layout/HalfCircleOrganizationChart"/>
    <dgm:cxn modelId="{12F9545A-F296-4BA0-9E8B-36F76D8811BC}" type="presOf" srcId="{4A0EA12C-3425-4E2B-B7FE-35EAF6E62236}" destId="{D09C2052-5F2F-4757-96B2-06F35570823D}" srcOrd="0" destOrd="0" presId="urn:microsoft.com/office/officeart/2008/layout/HalfCircleOrganizationChart"/>
    <dgm:cxn modelId="{3615A5DE-048B-47AB-A409-D928665E69C5}" type="presOf" srcId="{50B5A8E4-123F-4803-964F-F11DEFBAA7DC}" destId="{33D94540-72B6-44F9-962D-4D73E220837A}" srcOrd="0" destOrd="0" presId="urn:microsoft.com/office/officeart/2008/layout/HalfCircleOrganizationChart"/>
    <dgm:cxn modelId="{558659F1-6369-4149-ABB6-97A695E8C0F4}" type="presOf" srcId="{08C02313-D71A-4132-8555-A6CC350B3ED7}" destId="{32D896F8-D9B2-4C89-A120-0B01850A1503}" srcOrd="0" destOrd="0" presId="urn:microsoft.com/office/officeart/2008/layout/HalfCircleOrganizationChart"/>
    <dgm:cxn modelId="{21060988-8F6D-4EBA-A3D2-AE42D54F8F2D}" type="presOf" srcId="{09DB5757-1EB5-4C1B-BC32-6FABC13C9FA5}" destId="{BED54E38-2AB4-45E9-8C8A-F23331FA44F4}" srcOrd="0" destOrd="0" presId="urn:microsoft.com/office/officeart/2008/layout/HalfCircleOrganizationChart"/>
    <dgm:cxn modelId="{7189B375-93F8-486B-9A0C-5E1CF22EAF29}" srcId="{9980F656-C18A-4BF4-906E-FB1B27EBE489}" destId="{CEA88543-048A-41B4-8377-63FB1B00C50D}" srcOrd="3" destOrd="0" parTransId="{AA9E09E4-B872-43B2-8F29-F852FE02B3B5}" sibTransId="{2D9DCF22-3B7E-4CD6-98F0-9204813B5CAA}"/>
    <dgm:cxn modelId="{93D16B2E-1DB7-4635-84FB-E266F657EF6A}" srcId="{9980F656-C18A-4BF4-906E-FB1B27EBE489}" destId="{8E2FB4F8-EF35-4CFB-88D5-1E4D1C8BF3ED}" srcOrd="4" destOrd="0" parTransId="{4A0EA12C-3425-4E2B-B7FE-35EAF6E62236}" sibTransId="{CE3EE777-794A-4B48-A252-992E246F66EB}"/>
    <dgm:cxn modelId="{D532FECD-6F20-46E3-8C35-65A828ED5296}" srcId="{E58D917B-EC6B-416D-AAFA-D7EC6EEB2498}" destId="{9980F656-C18A-4BF4-906E-FB1B27EBE489}" srcOrd="0" destOrd="0" parTransId="{B1FF25DB-528E-4CC4-80CC-61C830ED06E7}" sibTransId="{65AD7E34-FDCB-402A-95AD-26DBD2147B71}"/>
    <dgm:cxn modelId="{CA56508E-94E1-48B3-9F2C-1C4C4CFF5BAF}" type="presOf" srcId="{CEA88543-048A-41B4-8377-63FB1B00C50D}" destId="{F0E72D13-5D77-42CB-9F50-F8198F2E677C}" srcOrd="0" destOrd="0" presId="urn:microsoft.com/office/officeart/2008/layout/HalfCircleOrganizationChart"/>
    <dgm:cxn modelId="{D267C3B2-F9AF-464A-89D7-0BC2CB5CBDB6}" type="presOf" srcId="{7DC1E912-95A8-4569-BFBD-DCDB873B412E}" destId="{217CEFBB-5F99-4C92-8E1E-CC559053B06A}" srcOrd="1" destOrd="0" presId="urn:microsoft.com/office/officeart/2008/layout/HalfCircleOrganizationChart"/>
    <dgm:cxn modelId="{CE76A33F-20C8-4859-97E2-E553E73EBA5B}" type="presOf" srcId="{CEA88543-048A-41B4-8377-63FB1B00C50D}" destId="{DB437017-336F-4B4A-BA78-0A1BC813EB51}" srcOrd="1" destOrd="0" presId="urn:microsoft.com/office/officeart/2008/layout/HalfCircleOrganizationChart"/>
    <dgm:cxn modelId="{189C960D-3FD3-4712-8334-AAD64ECA0B66}" type="presOf" srcId="{AA9E09E4-B872-43B2-8F29-F852FE02B3B5}" destId="{96E10B3D-F309-450A-9AD3-BCCF377AEE75}" srcOrd="0" destOrd="0" presId="urn:microsoft.com/office/officeart/2008/layout/HalfCircleOrganizationChart"/>
    <dgm:cxn modelId="{C3C29128-D816-44C2-A242-B715E2399B80}" srcId="{9980F656-C18A-4BF4-906E-FB1B27EBE489}" destId="{09DB5757-1EB5-4C1B-BC32-6FABC13C9FA5}" srcOrd="0" destOrd="0" parTransId="{08C02313-D71A-4132-8555-A6CC350B3ED7}" sibTransId="{FC96FB87-FDF4-4B63-A538-A9395E35BDFD}"/>
    <dgm:cxn modelId="{B7A3C27A-11A6-4CCF-9C30-DE962BC415EA}" type="presOf" srcId="{E58D917B-EC6B-416D-AAFA-D7EC6EEB2498}" destId="{D4231CC9-8116-4B13-9869-3A758C905503}" srcOrd="0" destOrd="0" presId="urn:microsoft.com/office/officeart/2008/layout/HalfCircleOrganizationChart"/>
    <dgm:cxn modelId="{6FD597FA-744A-4017-8629-8B7BF61C03BB}" type="presOf" srcId="{8E2FB4F8-EF35-4CFB-88D5-1E4D1C8BF3ED}" destId="{7B1A76A7-ED33-42F3-A65F-293523A1AAB1}" srcOrd="1" destOrd="0" presId="urn:microsoft.com/office/officeart/2008/layout/HalfCircleOrganizationChart"/>
    <dgm:cxn modelId="{4536B9A5-55AF-46A9-AEA3-0EE39FFCB81A}" type="presOf" srcId="{82AB564A-000F-4C3C-A1C2-176978047D96}" destId="{860E28E5-9FAC-49EF-B069-786224A710B2}" srcOrd="0" destOrd="0" presId="urn:microsoft.com/office/officeart/2008/layout/HalfCircleOrganizationChart"/>
    <dgm:cxn modelId="{2F9743CF-0005-41D6-B489-0C29F072CEE6}" srcId="{9980F656-C18A-4BF4-906E-FB1B27EBE489}" destId="{EAE3CCDD-50F4-4176-B909-CD8ABF776E78}" srcOrd="2" destOrd="0" parTransId="{82AB564A-000F-4C3C-A1C2-176978047D96}" sibTransId="{0C325F30-B561-4E4C-B4AE-D1CC09138250}"/>
    <dgm:cxn modelId="{9F0351F7-F2F7-43AD-A6BE-2ABB9BFAAE8F}" type="presOf" srcId="{EAE3CCDD-50F4-4176-B909-CD8ABF776E78}" destId="{36E3460D-1A5A-4633-9A2F-850D8C071E0B}" srcOrd="1" destOrd="0" presId="urn:microsoft.com/office/officeart/2008/layout/HalfCircleOrganizationChart"/>
    <dgm:cxn modelId="{33DD08AD-63D7-4996-A9B5-55C5BC11FD36}" type="presParOf" srcId="{D4231CC9-8116-4B13-9869-3A758C905503}" destId="{6BE18E7B-B277-49D3-9D6A-CD42B22FB5E3}" srcOrd="0" destOrd="0" presId="urn:microsoft.com/office/officeart/2008/layout/HalfCircleOrganizationChart"/>
    <dgm:cxn modelId="{999E3660-0F06-40E4-ACF5-04271235AC0B}" type="presParOf" srcId="{6BE18E7B-B277-49D3-9D6A-CD42B22FB5E3}" destId="{3B2B1155-6B73-4263-AADF-ECDAEBE4BA6E}" srcOrd="0" destOrd="0" presId="urn:microsoft.com/office/officeart/2008/layout/HalfCircleOrganizationChart"/>
    <dgm:cxn modelId="{8ED0F85A-A922-48DE-906D-4051B1905285}" type="presParOf" srcId="{3B2B1155-6B73-4263-AADF-ECDAEBE4BA6E}" destId="{1B5294CD-7329-4890-93DE-87B71FA9272D}" srcOrd="0" destOrd="0" presId="urn:microsoft.com/office/officeart/2008/layout/HalfCircleOrganizationChart"/>
    <dgm:cxn modelId="{D6DDACB1-1F1B-48C9-846B-A72B867AD297}" type="presParOf" srcId="{3B2B1155-6B73-4263-AADF-ECDAEBE4BA6E}" destId="{2B71D6DA-6525-4225-B147-82089E0787F5}" srcOrd="1" destOrd="0" presId="urn:microsoft.com/office/officeart/2008/layout/HalfCircleOrganizationChart"/>
    <dgm:cxn modelId="{5B173C58-A29C-40CB-B271-6E9B909A361D}" type="presParOf" srcId="{3B2B1155-6B73-4263-AADF-ECDAEBE4BA6E}" destId="{990DF24D-7EA2-4EAC-9B4B-FEE8B7EEF802}" srcOrd="2" destOrd="0" presId="urn:microsoft.com/office/officeart/2008/layout/HalfCircleOrganizationChart"/>
    <dgm:cxn modelId="{8E3FF0BC-AA02-4F9F-99F7-5EDBE781C46E}" type="presParOf" srcId="{3B2B1155-6B73-4263-AADF-ECDAEBE4BA6E}" destId="{AAC4D2EF-2E40-491C-843C-8D04950B14FE}" srcOrd="3" destOrd="0" presId="urn:microsoft.com/office/officeart/2008/layout/HalfCircleOrganizationChart"/>
    <dgm:cxn modelId="{9A74DB59-27EE-4B5B-BCEB-99AA9B3E5DE5}" type="presParOf" srcId="{6BE18E7B-B277-49D3-9D6A-CD42B22FB5E3}" destId="{9F75F763-31D5-40F3-88BB-D08B5E88158E}" srcOrd="1" destOrd="0" presId="urn:microsoft.com/office/officeart/2008/layout/HalfCircleOrganizationChart"/>
    <dgm:cxn modelId="{8FC1E88A-A3EE-4DBE-99F3-7CD612A8C0DE}" type="presParOf" srcId="{9F75F763-31D5-40F3-88BB-D08B5E88158E}" destId="{32D896F8-D9B2-4C89-A120-0B01850A1503}" srcOrd="0" destOrd="0" presId="urn:microsoft.com/office/officeart/2008/layout/HalfCircleOrganizationChart"/>
    <dgm:cxn modelId="{DB0845F6-627E-447F-96E4-5370B18C6F0B}" type="presParOf" srcId="{9F75F763-31D5-40F3-88BB-D08B5E88158E}" destId="{62EB42B8-02F8-44DD-883A-24F478A5F8ED}" srcOrd="1" destOrd="0" presId="urn:microsoft.com/office/officeart/2008/layout/HalfCircleOrganizationChart"/>
    <dgm:cxn modelId="{025EF0DA-D8C2-4371-A79C-D4A2CC57C305}" type="presParOf" srcId="{62EB42B8-02F8-44DD-883A-24F478A5F8ED}" destId="{BF764C6D-EEBB-4F4B-9A4D-DAC396361CDA}" srcOrd="0" destOrd="0" presId="urn:microsoft.com/office/officeart/2008/layout/HalfCircleOrganizationChart"/>
    <dgm:cxn modelId="{BA1F5632-8E71-4268-9391-B9F88154568C}" type="presParOf" srcId="{BF764C6D-EEBB-4F4B-9A4D-DAC396361CDA}" destId="{BED54E38-2AB4-45E9-8C8A-F23331FA44F4}" srcOrd="0" destOrd="0" presId="urn:microsoft.com/office/officeart/2008/layout/HalfCircleOrganizationChart"/>
    <dgm:cxn modelId="{C6030CAF-6914-4F85-89CF-AD585EFD197D}" type="presParOf" srcId="{BF764C6D-EEBB-4F4B-9A4D-DAC396361CDA}" destId="{5AF94F05-3203-4F78-9DF0-E71699251DBC}" srcOrd="1" destOrd="0" presId="urn:microsoft.com/office/officeart/2008/layout/HalfCircleOrganizationChart"/>
    <dgm:cxn modelId="{149177D7-48D6-4379-8E21-8F74276D1961}" type="presParOf" srcId="{BF764C6D-EEBB-4F4B-9A4D-DAC396361CDA}" destId="{34FDCBCA-2BEE-487A-905D-DD8791C3B002}" srcOrd="2" destOrd="0" presId="urn:microsoft.com/office/officeart/2008/layout/HalfCircleOrganizationChart"/>
    <dgm:cxn modelId="{F4941D84-12FF-46FC-ABFB-EACA4EC18FA5}" type="presParOf" srcId="{BF764C6D-EEBB-4F4B-9A4D-DAC396361CDA}" destId="{ADDBD228-F131-4105-9FF1-2EE921AFB530}" srcOrd="3" destOrd="0" presId="urn:microsoft.com/office/officeart/2008/layout/HalfCircleOrganizationChart"/>
    <dgm:cxn modelId="{0F4459FE-A1E2-4838-9C10-0CF3D4854522}" type="presParOf" srcId="{62EB42B8-02F8-44DD-883A-24F478A5F8ED}" destId="{F23EAB67-7758-47B2-B6FC-96BAAFA0CDEE}" srcOrd="1" destOrd="0" presId="urn:microsoft.com/office/officeart/2008/layout/HalfCircleOrganizationChart"/>
    <dgm:cxn modelId="{FC90CADC-210D-4143-BD16-1E2190997FD6}" type="presParOf" srcId="{62EB42B8-02F8-44DD-883A-24F478A5F8ED}" destId="{2978A85D-43BF-4E70-B55E-FA9184821001}" srcOrd="2" destOrd="0" presId="urn:microsoft.com/office/officeart/2008/layout/HalfCircleOrganizationChart"/>
    <dgm:cxn modelId="{2A50E3C6-FF1E-496F-B2F5-51734C4F8045}" type="presParOf" srcId="{9F75F763-31D5-40F3-88BB-D08B5E88158E}" destId="{33D94540-72B6-44F9-962D-4D73E220837A}" srcOrd="2" destOrd="0" presId="urn:microsoft.com/office/officeart/2008/layout/HalfCircleOrganizationChart"/>
    <dgm:cxn modelId="{106E58FD-DFF7-4E2A-9664-714FB908BB1D}" type="presParOf" srcId="{9F75F763-31D5-40F3-88BB-D08B5E88158E}" destId="{CD5F99F6-E7D8-4680-B9E4-8EB1F0D8D1AB}" srcOrd="3" destOrd="0" presId="urn:microsoft.com/office/officeart/2008/layout/HalfCircleOrganizationChart"/>
    <dgm:cxn modelId="{87C93E0B-2663-4251-9B87-08C0C052FCFF}" type="presParOf" srcId="{CD5F99F6-E7D8-4680-B9E4-8EB1F0D8D1AB}" destId="{16EAD2C3-0CF2-477A-8930-866E62B88771}" srcOrd="0" destOrd="0" presId="urn:microsoft.com/office/officeart/2008/layout/HalfCircleOrganizationChart"/>
    <dgm:cxn modelId="{41940F04-719F-4044-B6A4-D0178197DA5E}" type="presParOf" srcId="{16EAD2C3-0CF2-477A-8930-866E62B88771}" destId="{6FC05F30-69AC-49FA-8627-939CC13C4AD0}" srcOrd="0" destOrd="0" presId="urn:microsoft.com/office/officeart/2008/layout/HalfCircleOrganizationChart"/>
    <dgm:cxn modelId="{6C970D81-069D-4605-9D3D-EAB87C9A50F4}" type="presParOf" srcId="{16EAD2C3-0CF2-477A-8930-866E62B88771}" destId="{795ACB60-62DF-4F61-ABC4-49C281E94E12}" srcOrd="1" destOrd="0" presId="urn:microsoft.com/office/officeart/2008/layout/HalfCircleOrganizationChart"/>
    <dgm:cxn modelId="{6E51890F-F46C-4DD6-B578-71F552B0DC82}" type="presParOf" srcId="{16EAD2C3-0CF2-477A-8930-866E62B88771}" destId="{9D6D3B29-42A3-4C7D-B720-7AFA39A0F00F}" srcOrd="2" destOrd="0" presId="urn:microsoft.com/office/officeart/2008/layout/HalfCircleOrganizationChart"/>
    <dgm:cxn modelId="{58FDBEB3-7EA8-4A4E-84CE-39D5681A0EDF}" type="presParOf" srcId="{16EAD2C3-0CF2-477A-8930-866E62B88771}" destId="{217CEFBB-5F99-4C92-8E1E-CC559053B06A}" srcOrd="3" destOrd="0" presId="urn:microsoft.com/office/officeart/2008/layout/HalfCircleOrganizationChart"/>
    <dgm:cxn modelId="{5B397C73-2D36-43DE-97F9-503B79E64E2C}" type="presParOf" srcId="{CD5F99F6-E7D8-4680-B9E4-8EB1F0D8D1AB}" destId="{0B616840-98BB-4CD0-940A-EB351382DC52}" srcOrd="1" destOrd="0" presId="urn:microsoft.com/office/officeart/2008/layout/HalfCircleOrganizationChart"/>
    <dgm:cxn modelId="{19930A89-392D-40F0-8047-38AE9E8561C1}" type="presParOf" srcId="{CD5F99F6-E7D8-4680-B9E4-8EB1F0D8D1AB}" destId="{05A69B19-2DA2-41F6-BEF2-B04148B92B92}" srcOrd="2" destOrd="0" presId="urn:microsoft.com/office/officeart/2008/layout/HalfCircleOrganizationChart"/>
    <dgm:cxn modelId="{2CDB76F3-C61E-4E29-9FCA-F6A319EA4DC7}" type="presParOf" srcId="{9F75F763-31D5-40F3-88BB-D08B5E88158E}" destId="{860E28E5-9FAC-49EF-B069-786224A710B2}" srcOrd="4" destOrd="0" presId="urn:microsoft.com/office/officeart/2008/layout/HalfCircleOrganizationChart"/>
    <dgm:cxn modelId="{6BBC433B-9D24-4381-95A3-AD8A711ABC50}" type="presParOf" srcId="{9F75F763-31D5-40F3-88BB-D08B5E88158E}" destId="{48F782FF-AFD3-4437-9986-8302E5588828}" srcOrd="5" destOrd="0" presId="urn:microsoft.com/office/officeart/2008/layout/HalfCircleOrganizationChart"/>
    <dgm:cxn modelId="{FDC79971-C66E-4896-861D-5928AB2807E4}" type="presParOf" srcId="{48F782FF-AFD3-4437-9986-8302E5588828}" destId="{FAF798E6-98B1-4462-B14B-2F6EF8AC1848}" srcOrd="0" destOrd="0" presId="urn:microsoft.com/office/officeart/2008/layout/HalfCircleOrganizationChart"/>
    <dgm:cxn modelId="{F3A9B1C5-8ED1-470E-A4E1-782620A3424F}" type="presParOf" srcId="{FAF798E6-98B1-4462-B14B-2F6EF8AC1848}" destId="{9627F382-0D22-4A53-9A32-4002588779FC}" srcOrd="0" destOrd="0" presId="urn:microsoft.com/office/officeart/2008/layout/HalfCircleOrganizationChart"/>
    <dgm:cxn modelId="{D5E63DAE-C28E-438E-BCE4-3607409A767A}" type="presParOf" srcId="{FAF798E6-98B1-4462-B14B-2F6EF8AC1848}" destId="{FEE7D351-2EFF-44E1-8A7D-1BD67C1BA5B1}" srcOrd="1" destOrd="0" presId="urn:microsoft.com/office/officeart/2008/layout/HalfCircleOrganizationChart"/>
    <dgm:cxn modelId="{E050CE1C-0731-4542-8F0C-7167C4EE7EAB}" type="presParOf" srcId="{FAF798E6-98B1-4462-B14B-2F6EF8AC1848}" destId="{E21F5575-2846-4B4C-8E79-597B21F93D93}" srcOrd="2" destOrd="0" presId="urn:microsoft.com/office/officeart/2008/layout/HalfCircleOrganizationChart"/>
    <dgm:cxn modelId="{92F55845-5D9E-487C-80E2-F742865F4F2B}" type="presParOf" srcId="{FAF798E6-98B1-4462-B14B-2F6EF8AC1848}" destId="{36E3460D-1A5A-4633-9A2F-850D8C071E0B}" srcOrd="3" destOrd="0" presId="urn:microsoft.com/office/officeart/2008/layout/HalfCircleOrganizationChart"/>
    <dgm:cxn modelId="{5531ED56-D7F0-43CA-AB96-EA71832AB9AA}" type="presParOf" srcId="{48F782FF-AFD3-4437-9986-8302E5588828}" destId="{7A8E7FC7-7024-434E-AD99-3D5EFDB70763}" srcOrd="1" destOrd="0" presId="urn:microsoft.com/office/officeart/2008/layout/HalfCircleOrganizationChart"/>
    <dgm:cxn modelId="{2D85001E-E2DA-4CA4-BAD4-2BA07509C7DA}" type="presParOf" srcId="{48F782FF-AFD3-4437-9986-8302E5588828}" destId="{CA5F1CBA-1642-432E-BFEF-05DDAFFB350F}" srcOrd="2" destOrd="0" presId="urn:microsoft.com/office/officeart/2008/layout/HalfCircleOrganizationChart"/>
    <dgm:cxn modelId="{5D274B8B-ACB2-4660-ABDD-469CC0D6F2BB}" type="presParOf" srcId="{9F75F763-31D5-40F3-88BB-D08B5E88158E}" destId="{96E10B3D-F309-450A-9AD3-BCCF377AEE75}" srcOrd="6" destOrd="0" presId="urn:microsoft.com/office/officeart/2008/layout/HalfCircleOrganizationChart"/>
    <dgm:cxn modelId="{C20F62C6-AB3A-495E-9100-D461ACCDD3FE}" type="presParOf" srcId="{9F75F763-31D5-40F3-88BB-D08B5E88158E}" destId="{4C2EA39A-354B-447A-B56B-386C075505BB}" srcOrd="7" destOrd="0" presId="urn:microsoft.com/office/officeart/2008/layout/HalfCircleOrganizationChart"/>
    <dgm:cxn modelId="{DC3DE648-5104-471C-A3C3-7AB78075A060}" type="presParOf" srcId="{4C2EA39A-354B-447A-B56B-386C075505BB}" destId="{0EC7BAC1-E171-49A9-A924-47F57E5D9F78}" srcOrd="0" destOrd="0" presId="urn:microsoft.com/office/officeart/2008/layout/HalfCircleOrganizationChart"/>
    <dgm:cxn modelId="{26EAAB43-D0A0-4A60-8199-B4C480F465D7}" type="presParOf" srcId="{0EC7BAC1-E171-49A9-A924-47F57E5D9F78}" destId="{F0E72D13-5D77-42CB-9F50-F8198F2E677C}" srcOrd="0" destOrd="0" presId="urn:microsoft.com/office/officeart/2008/layout/HalfCircleOrganizationChart"/>
    <dgm:cxn modelId="{49A917DF-9B65-4FA4-A947-FA62A2DF18B0}" type="presParOf" srcId="{0EC7BAC1-E171-49A9-A924-47F57E5D9F78}" destId="{27EC1500-6937-41DC-A897-297F5610B143}" srcOrd="1" destOrd="0" presId="urn:microsoft.com/office/officeart/2008/layout/HalfCircleOrganizationChart"/>
    <dgm:cxn modelId="{E66A2B8B-4C24-43F9-BC51-4793472A810B}" type="presParOf" srcId="{0EC7BAC1-E171-49A9-A924-47F57E5D9F78}" destId="{29CDDECF-57BB-469B-AC58-DF63E360CEB6}" srcOrd="2" destOrd="0" presId="urn:microsoft.com/office/officeart/2008/layout/HalfCircleOrganizationChart"/>
    <dgm:cxn modelId="{BE953233-0F59-41C5-9D41-6C146C096ECF}" type="presParOf" srcId="{0EC7BAC1-E171-49A9-A924-47F57E5D9F78}" destId="{DB437017-336F-4B4A-BA78-0A1BC813EB51}" srcOrd="3" destOrd="0" presId="urn:microsoft.com/office/officeart/2008/layout/HalfCircleOrganizationChart"/>
    <dgm:cxn modelId="{DC0F8640-E709-437B-B98A-5239B27E298B}" type="presParOf" srcId="{4C2EA39A-354B-447A-B56B-386C075505BB}" destId="{9A75C60A-FB06-4D03-87EA-C5A46682B0AB}" srcOrd="1" destOrd="0" presId="urn:microsoft.com/office/officeart/2008/layout/HalfCircleOrganizationChart"/>
    <dgm:cxn modelId="{FF4BE6CF-8F97-452A-A63B-534EBBD45324}" type="presParOf" srcId="{4C2EA39A-354B-447A-B56B-386C075505BB}" destId="{30F3CD6A-4E2A-4F80-BA91-A2C764D8B45A}" srcOrd="2" destOrd="0" presId="urn:microsoft.com/office/officeart/2008/layout/HalfCircleOrganizationChart"/>
    <dgm:cxn modelId="{EF124BFF-6F20-4DA2-8BA9-8E1A06E957BC}" type="presParOf" srcId="{9F75F763-31D5-40F3-88BB-D08B5E88158E}" destId="{D09C2052-5F2F-4757-96B2-06F35570823D}" srcOrd="8" destOrd="0" presId="urn:microsoft.com/office/officeart/2008/layout/HalfCircleOrganizationChart"/>
    <dgm:cxn modelId="{E2C3744A-B574-4AAF-B3FD-30D6A46E855E}" type="presParOf" srcId="{9F75F763-31D5-40F3-88BB-D08B5E88158E}" destId="{5A1F4B5A-6EEA-4BEA-AA82-6F937BF547B5}" srcOrd="9" destOrd="0" presId="urn:microsoft.com/office/officeart/2008/layout/HalfCircleOrganizationChart"/>
    <dgm:cxn modelId="{AAC59D1A-14D2-4B1E-A7D8-6371E3AC6486}" type="presParOf" srcId="{5A1F4B5A-6EEA-4BEA-AA82-6F937BF547B5}" destId="{DB3AB13A-2C9F-41F6-B6B6-40582E039A53}" srcOrd="0" destOrd="0" presId="urn:microsoft.com/office/officeart/2008/layout/HalfCircleOrganizationChart"/>
    <dgm:cxn modelId="{EA8E172F-9130-45B3-8497-B44F53B1CFCE}" type="presParOf" srcId="{DB3AB13A-2C9F-41F6-B6B6-40582E039A53}" destId="{EC865A5F-875D-4C90-9D37-4DB71452A5E1}" srcOrd="0" destOrd="0" presId="urn:microsoft.com/office/officeart/2008/layout/HalfCircleOrganizationChart"/>
    <dgm:cxn modelId="{96DDF3BB-323B-47A9-B8A5-38437FDD0EC4}" type="presParOf" srcId="{DB3AB13A-2C9F-41F6-B6B6-40582E039A53}" destId="{8D315D1A-5C4F-4157-A542-FB0E94F385C0}" srcOrd="1" destOrd="0" presId="urn:microsoft.com/office/officeart/2008/layout/HalfCircleOrganizationChart"/>
    <dgm:cxn modelId="{C59C1A0D-1698-4B1D-96E8-57C4E6229FE7}" type="presParOf" srcId="{DB3AB13A-2C9F-41F6-B6B6-40582E039A53}" destId="{BF3D1215-C50D-4D84-8FF9-2FC719329804}" srcOrd="2" destOrd="0" presId="urn:microsoft.com/office/officeart/2008/layout/HalfCircleOrganizationChart"/>
    <dgm:cxn modelId="{827D6F82-A14A-4105-90DD-7404CDF9C27A}" type="presParOf" srcId="{DB3AB13A-2C9F-41F6-B6B6-40582E039A53}" destId="{7B1A76A7-ED33-42F3-A65F-293523A1AAB1}" srcOrd="3" destOrd="0" presId="urn:microsoft.com/office/officeart/2008/layout/HalfCircleOrganizationChart"/>
    <dgm:cxn modelId="{D379F743-EA93-493C-96A5-39138A9583AD}" type="presParOf" srcId="{5A1F4B5A-6EEA-4BEA-AA82-6F937BF547B5}" destId="{A6825B6C-12F8-41A3-97B9-67FB350F9619}" srcOrd="1" destOrd="0" presId="urn:microsoft.com/office/officeart/2008/layout/HalfCircleOrganizationChart"/>
    <dgm:cxn modelId="{07903A16-02A9-45E2-A20C-1D4DCA49615D}" type="presParOf" srcId="{5A1F4B5A-6EEA-4BEA-AA82-6F937BF547B5}" destId="{65ED597C-F74A-44E8-913E-3364E1E2CC78}" srcOrd="2" destOrd="0" presId="urn:microsoft.com/office/officeart/2008/layout/HalfCircleOrganizationChart"/>
    <dgm:cxn modelId="{0860A6B5-EA1A-4CE9-867F-4A24028D5E93}" type="presParOf" srcId="{6BE18E7B-B277-49D3-9D6A-CD42B22FB5E3}" destId="{130DB57E-0C21-475C-981D-DB53CC297288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_INOVACE_11</a:t>
          </a:r>
          <a:r>
            <a:rPr lang="cs-CZ" sz="2000" kern="1200" baseline="0" dirty="0" smtClean="0">
              <a:solidFill>
                <a:srgbClr val="FF0000"/>
              </a:solidFill>
            </a:rPr>
            <a:t>_D_17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7.B – První čeští králové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C2052-5F2F-4757-96B2-06F35570823D}">
      <dsp:nvSpPr>
        <dsp:cNvPr id="0" name=""/>
        <dsp:cNvSpPr/>
      </dsp:nvSpPr>
      <dsp:spPr>
        <a:xfrm>
          <a:off x="4248471" y="1465874"/>
          <a:ext cx="3554624" cy="2366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301"/>
              </a:lnTo>
              <a:lnTo>
                <a:pt x="3554624" y="118301"/>
              </a:lnTo>
              <a:lnTo>
                <a:pt x="3554624" y="23660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E10B3D-F309-450A-9AD3-BCCF377AEE75}">
      <dsp:nvSpPr>
        <dsp:cNvPr id="0" name=""/>
        <dsp:cNvSpPr/>
      </dsp:nvSpPr>
      <dsp:spPr>
        <a:xfrm>
          <a:off x="4248471" y="1465874"/>
          <a:ext cx="1930349" cy="2366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301"/>
              </a:lnTo>
              <a:lnTo>
                <a:pt x="1930349" y="118301"/>
              </a:lnTo>
              <a:lnTo>
                <a:pt x="1930349" y="23660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0E28E5-9FAC-49EF-B069-786224A710B2}">
      <dsp:nvSpPr>
        <dsp:cNvPr id="0" name=""/>
        <dsp:cNvSpPr/>
      </dsp:nvSpPr>
      <dsp:spPr>
        <a:xfrm>
          <a:off x="4248471" y="1465874"/>
          <a:ext cx="306075" cy="2366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301"/>
              </a:lnTo>
              <a:lnTo>
                <a:pt x="306075" y="118301"/>
              </a:lnTo>
              <a:lnTo>
                <a:pt x="306075" y="23660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D94540-72B6-44F9-962D-4D73E220837A}">
      <dsp:nvSpPr>
        <dsp:cNvPr id="0" name=""/>
        <dsp:cNvSpPr/>
      </dsp:nvSpPr>
      <dsp:spPr>
        <a:xfrm>
          <a:off x="2624197" y="1465874"/>
          <a:ext cx="1624274" cy="236603"/>
        </a:xfrm>
        <a:custGeom>
          <a:avLst/>
          <a:gdLst/>
          <a:ahLst/>
          <a:cxnLst/>
          <a:rect l="0" t="0" r="0" b="0"/>
          <a:pathLst>
            <a:path>
              <a:moveTo>
                <a:pt x="1624274" y="0"/>
              </a:moveTo>
              <a:lnTo>
                <a:pt x="1624274" y="118301"/>
              </a:lnTo>
              <a:lnTo>
                <a:pt x="0" y="118301"/>
              </a:lnTo>
              <a:lnTo>
                <a:pt x="0" y="23660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D896F8-D9B2-4C89-A120-0B01850A1503}">
      <dsp:nvSpPr>
        <dsp:cNvPr id="0" name=""/>
        <dsp:cNvSpPr/>
      </dsp:nvSpPr>
      <dsp:spPr>
        <a:xfrm>
          <a:off x="693847" y="1465874"/>
          <a:ext cx="3554624" cy="236603"/>
        </a:xfrm>
        <a:custGeom>
          <a:avLst/>
          <a:gdLst/>
          <a:ahLst/>
          <a:cxnLst/>
          <a:rect l="0" t="0" r="0" b="0"/>
          <a:pathLst>
            <a:path>
              <a:moveTo>
                <a:pt x="3554624" y="0"/>
              </a:moveTo>
              <a:lnTo>
                <a:pt x="3554624" y="118301"/>
              </a:lnTo>
              <a:lnTo>
                <a:pt x="0" y="118301"/>
              </a:lnTo>
              <a:lnTo>
                <a:pt x="0" y="236603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71D6DA-6525-4225-B147-82089E0787F5}">
      <dsp:nvSpPr>
        <dsp:cNvPr id="0" name=""/>
        <dsp:cNvSpPr/>
      </dsp:nvSpPr>
      <dsp:spPr>
        <a:xfrm>
          <a:off x="3614556" y="902531"/>
          <a:ext cx="1267830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0DF24D-7EA2-4EAC-9B4B-FEE8B7EEF802}">
      <dsp:nvSpPr>
        <dsp:cNvPr id="0" name=""/>
        <dsp:cNvSpPr/>
      </dsp:nvSpPr>
      <dsp:spPr>
        <a:xfrm>
          <a:off x="3614556" y="902531"/>
          <a:ext cx="1267830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5294CD-7329-4890-93DE-87B71FA9272D}">
      <dsp:nvSpPr>
        <dsp:cNvPr id="0" name=""/>
        <dsp:cNvSpPr/>
      </dsp:nvSpPr>
      <dsp:spPr>
        <a:xfrm>
          <a:off x="2980641" y="1003933"/>
          <a:ext cx="2535661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Břetislav I. </a:t>
          </a:r>
          <a:endParaRPr lang="cs-CZ" sz="3200" b="1" kern="1200" dirty="0"/>
        </a:p>
      </dsp:txBody>
      <dsp:txXfrm>
        <a:off x="2980641" y="1003933"/>
        <a:ext cx="2535661" cy="360539"/>
      </dsp:txXfrm>
    </dsp:sp>
    <dsp:sp modelId="{5AF94F05-3203-4F78-9DF0-E71699251DBC}">
      <dsp:nvSpPr>
        <dsp:cNvPr id="0" name=""/>
        <dsp:cNvSpPr/>
      </dsp:nvSpPr>
      <dsp:spPr>
        <a:xfrm>
          <a:off x="346930" y="1702477"/>
          <a:ext cx="693835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FDCBCA-2BEE-487A-905D-DD8791C3B002}">
      <dsp:nvSpPr>
        <dsp:cNvPr id="0" name=""/>
        <dsp:cNvSpPr/>
      </dsp:nvSpPr>
      <dsp:spPr>
        <a:xfrm>
          <a:off x="346930" y="1702477"/>
          <a:ext cx="693835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54E38-2AB4-45E9-8C8A-F23331FA44F4}">
      <dsp:nvSpPr>
        <dsp:cNvPr id="0" name=""/>
        <dsp:cNvSpPr/>
      </dsp:nvSpPr>
      <dsp:spPr>
        <a:xfrm>
          <a:off x="12" y="1803879"/>
          <a:ext cx="1387670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Spytihněv</a:t>
          </a:r>
          <a:endParaRPr lang="cs-CZ" sz="2400" kern="1200" dirty="0"/>
        </a:p>
      </dsp:txBody>
      <dsp:txXfrm>
        <a:off x="12" y="1803879"/>
        <a:ext cx="1387670" cy="360539"/>
      </dsp:txXfrm>
    </dsp:sp>
    <dsp:sp modelId="{795ACB60-62DF-4F61-ABC4-49C281E94E12}">
      <dsp:nvSpPr>
        <dsp:cNvPr id="0" name=""/>
        <dsp:cNvSpPr/>
      </dsp:nvSpPr>
      <dsp:spPr>
        <a:xfrm>
          <a:off x="2124242" y="1702477"/>
          <a:ext cx="999910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6D3B29-42A3-4C7D-B720-7AFA39A0F00F}">
      <dsp:nvSpPr>
        <dsp:cNvPr id="0" name=""/>
        <dsp:cNvSpPr/>
      </dsp:nvSpPr>
      <dsp:spPr>
        <a:xfrm>
          <a:off x="2124242" y="1702477"/>
          <a:ext cx="999910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C05F30-69AC-49FA-8627-939CC13C4AD0}">
      <dsp:nvSpPr>
        <dsp:cNvPr id="0" name=""/>
        <dsp:cNvSpPr/>
      </dsp:nvSpPr>
      <dsp:spPr>
        <a:xfrm>
          <a:off x="1624286" y="1803879"/>
          <a:ext cx="1999821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Vratislav II. </a:t>
          </a:r>
          <a:endParaRPr lang="cs-CZ" sz="2400" b="1" kern="1200" dirty="0"/>
        </a:p>
      </dsp:txBody>
      <dsp:txXfrm>
        <a:off x="1624286" y="1803879"/>
        <a:ext cx="1999821" cy="360539"/>
      </dsp:txXfrm>
    </dsp:sp>
    <dsp:sp modelId="{FEE7D351-2EFF-44E1-8A7D-1BD67C1BA5B1}">
      <dsp:nvSpPr>
        <dsp:cNvPr id="0" name=""/>
        <dsp:cNvSpPr/>
      </dsp:nvSpPr>
      <dsp:spPr>
        <a:xfrm>
          <a:off x="4207629" y="1702477"/>
          <a:ext cx="693835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1F5575-2846-4B4C-8E79-597B21F93D93}">
      <dsp:nvSpPr>
        <dsp:cNvPr id="0" name=""/>
        <dsp:cNvSpPr/>
      </dsp:nvSpPr>
      <dsp:spPr>
        <a:xfrm>
          <a:off x="4207629" y="1702477"/>
          <a:ext cx="693835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27F382-0D22-4A53-9A32-4002588779FC}">
      <dsp:nvSpPr>
        <dsp:cNvPr id="0" name=""/>
        <dsp:cNvSpPr/>
      </dsp:nvSpPr>
      <dsp:spPr>
        <a:xfrm>
          <a:off x="3860712" y="1803879"/>
          <a:ext cx="1387670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Jaromír</a:t>
          </a:r>
          <a:endParaRPr lang="cs-CZ" sz="2400" kern="1200" dirty="0"/>
        </a:p>
      </dsp:txBody>
      <dsp:txXfrm>
        <a:off x="3860712" y="1803879"/>
        <a:ext cx="1387670" cy="360539"/>
      </dsp:txXfrm>
    </dsp:sp>
    <dsp:sp modelId="{27EC1500-6937-41DC-A897-297F5610B143}">
      <dsp:nvSpPr>
        <dsp:cNvPr id="0" name=""/>
        <dsp:cNvSpPr/>
      </dsp:nvSpPr>
      <dsp:spPr>
        <a:xfrm>
          <a:off x="5831904" y="1702477"/>
          <a:ext cx="693835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CDDECF-57BB-469B-AC58-DF63E360CEB6}">
      <dsp:nvSpPr>
        <dsp:cNvPr id="0" name=""/>
        <dsp:cNvSpPr/>
      </dsp:nvSpPr>
      <dsp:spPr>
        <a:xfrm>
          <a:off x="5831904" y="1702477"/>
          <a:ext cx="693835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E72D13-5D77-42CB-9F50-F8198F2E677C}">
      <dsp:nvSpPr>
        <dsp:cNvPr id="0" name=""/>
        <dsp:cNvSpPr/>
      </dsp:nvSpPr>
      <dsp:spPr>
        <a:xfrm>
          <a:off x="5484986" y="1803879"/>
          <a:ext cx="1387670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Konrád</a:t>
          </a:r>
          <a:endParaRPr lang="cs-CZ" sz="2400" kern="1200" dirty="0"/>
        </a:p>
      </dsp:txBody>
      <dsp:txXfrm>
        <a:off x="5484986" y="1803879"/>
        <a:ext cx="1387670" cy="360539"/>
      </dsp:txXfrm>
    </dsp:sp>
    <dsp:sp modelId="{8D315D1A-5C4F-4157-A542-FB0E94F385C0}">
      <dsp:nvSpPr>
        <dsp:cNvPr id="0" name=""/>
        <dsp:cNvSpPr/>
      </dsp:nvSpPr>
      <dsp:spPr>
        <a:xfrm>
          <a:off x="7456178" y="1702477"/>
          <a:ext cx="693835" cy="563342"/>
        </a:xfrm>
        <a:prstGeom prst="arc">
          <a:avLst>
            <a:gd name="adj1" fmla="val 13200000"/>
            <a:gd name="adj2" fmla="val 192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3D1215-C50D-4D84-8FF9-2FC719329804}">
      <dsp:nvSpPr>
        <dsp:cNvPr id="0" name=""/>
        <dsp:cNvSpPr/>
      </dsp:nvSpPr>
      <dsp:spPr>
        <a:xfrm>
          <a:off x="7456178" y="1702477"/>
          <a:ext cx="693835" cy="563342"/>
        </a:xfrm>
        <a:prstGeom prst="arc">
          <a:avLst>
            <a:gd name="adj1" fmla="val 2400000"/>
            <a:gd name="adj2" fmla="val 8400000"/>
          </a:avLst>
        </a:pr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865A5F-875D-4C90-9D37-4DB71452A5E1}">
      <dsp:nvSpPr>
        <dsp:cNvPr id="0" name=""/>
        <dsp:cNvSpPr/>
      </dsp:nvSpPr>
      <dsp:spPr>
        <a:xfrm>
          <a:off x="7109261" y="1803879"/>
          <a:ext cx="1387670" cy="360539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Ota</a:t>
          </a:r>
          <a:endParaRPr lang="cs-CZ" sz="2400" kern="1200" dirty="0"/>
        </a:p>
      </dsp:txBody>
      <dsp:txXfrm>
        <a:off x="7109261" y="1803879"/>
        <a:ext cx="1387670" cy="3605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C2E77-C966-40F4-AFEA-F763EB297F9D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5E592-9946-4C49-A3D9-A935A5B2B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727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11702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97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/>
              <a:t>Materiál je určen k výkladu dějepisného učiva 7.ročníku. </a:t>
            </a:r>
            <a:r>
              <a:rPr lang="cs-CZ" sz="2200" dirty="0" smtClean="0"/>
              <a:t>Přibližuje události, které vedly k získání prvních českých královských titulů v 11. – 12.století.</a:t>
            </a:r>
          </a:p>
          <a:p>
            <a:pPr algn="just"/>
            <a:r>
              <a:rPr lang="cs-CZ" sz="2200" dirty="0" smtClean="0"/>
              <a:t>Součástí materiálu je pracovní list s křížovkou (opakování učiva o knížeti Břetislavovi), </a:t>
            </a:r>
            <a:r>
              <a:rPr lang="cs-CZ" sz="2200" dirty="0"/>
              <a:t>díky </a:t>
            </a:r>
            <a:r>
              <a:rPr lang="cs-CZ" sz="2200" dirty="0" smtClean="0"/>
              <a:t>které </a:t>
            </a:r>
            <a:r>
              <a:rPr lang="cs-CZ" sz="2200" dirty="0"/>
              <a:t>si žáci mohou  zkontrolovat získané </a:t>
            </a:r>
            <a:r>
              <a:rPr lang="cs-CZ" sz="2200" dirty="0" smtClean="0"/>
              <a:t>znalosti. </a:t>
            </a:r>
            <a:r>
              <a:rPr lang="cs-CZ" sz="2200" dirty="0"/>
              <a:t>Shrnutí na závěr prezentace lze využít jako zápis učiva.</a:t>
            </a:r>
          </a:p>
          <a:p>
            <a:pPr algn="just"/>
            <a:r>
              <a:rPr lang="cs-CZ" sz="2200" dirty="0"/>
              <a:t>Práce s prezentací je snadná. Využití techniky ve vyučování umožní žákům vnímat učivo nejenom poslechem, ale i vizuálně.  Výklad je pak názornější, pro žáky zajímavější</a:t>
            </a:r>
            <a:r>
              <a:rPr lang="cs-CZ" sz="2200" dirty="0" smtClean="0"/>
              <a:t>.</a:t>
            </a:r>
          </a:p>
          <a:p>
            <a:pPr marL="0" indent="0" algn="just">
              <a:buNone/>
            </a:pPr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22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Vratislav </a:t>
            </a:r>
            <a:r>
              <a:rPr lang="cs-CZ" sz="24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(1061 – 1092)</a:t>
            </a:r>
          </a:p>
          <a:p>
            <a:r>
              <a:rPr lang="cs-CZ" sz="24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II. (1140 – 1172)</a:t>
            </a:r>
          </a:p>
          <a:p>
            <a:r>
              <a:rPr lang="cs-CZ" sz="24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i. (1197 – 1230)</a:t>
            </a:r>
            <a:endParaRPr lang="cs-CZ" sz="24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ČEŠTÍ KRÁLOVÉ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112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 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22635614"/>
              </p:ext>
            </p:extLst>
          </p:nvPr>
        </p:nvGraphicFramePr>
        <p:xfrm>
          <a:off x="539552" y="1556792"/>
          <a:ext cx="7560000" cy="456612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04416"/>
                <a:gridCol w="576064"/>
                <a:gridCol w="539520"/>
                <a:gridCol w="540000"/>
                <a:gridCol w="540000"/>
                <a:gridCol w="540000"/>
                <a:gridCol w="540000"/>
                <a:gridCol w="540000"/>
              </a:tblGrid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435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 letech 1035 – 1055 vládne v českém knížectví </a:t>
            </a:r>
            <a:r>
              <a:rPr lang="cs-CZ" b="1" dirty="0"/>
              <a:t>(1.)</a:t>
            </a:r>
            <a:endParaRPr lang="cs-CZ" dirty="0"/>
          </a:p>
          <a:p>
            <a:r>
              <a:rPr lang="cs-CZ" dirty="0"/>
              <a:t>Jeho titul byl  </a:t>
            </a:r>
            <a:r>
              <a:rPr lang="cs-CZ" b="1" dirty="0"/>
              <a:t>(2.)</a:t>
            </a:r>
            <a:endParaRPr lang="cs-CZ" dirty="0"/>
          </a:p>
          <a:p>
            <a:r>
              <a:rPr lang="cs-CZ" dirty="0"/>
              <a:t>Nejdříve byla pod jeho správou </a:t>
            </a:r>
            <a:r>
              <a:rPr lang="cs-CZ" b="1" dirty="0"/>
              <a:t>(3.)</a:t>
            </a:r>
            <a:r>
              <a:rPr lang="cs-CZ" dirty="0"/>
              <a:t> </a:t>
            </a:r>
          </a:p>
          <a:p>
            <a:r>
              <a:rPr lang="cs-CZ" dirty="0"/>
              <a:t>Přezdívali mu český </a:t>
            </a:r>
            <a:r>
              <a:rPr lang="cs-CZ" b="1" dirty="0"/>
              <a:t>(4.)</a:t>
            </a:r>
            <a:r>
              <a:rPr lang="cs-CZ" dirty="0"/>
              <a:t> </a:t>
            </a:r>
          </a:p>
          <a:p>
            <a:r>
              <a:rPr lang="cs-CZ" dirty="0"/>
              <a:t>V r.1039 podnikl vojenskou výpravu do </a:t>
            </a:r>
            <a:r>
              <a:rPr lang="cs-CZ" b="1" dirty="0"/>
              <a:t>(5.)</a:t>
            </a:r>
            <a:endParaRPr lang="cs-CZ" dirty="0"/>
          </a:p>
          <a:p>
            <a:r>
              <a:rPr lang="cs-CZ" dirty="0"/>
              <a:t>Dobyl město Hnězdno, kde byl pohřben Slavníkovec </a:t>
            </a:r>
            <a:r>
              <a:rPr lang="cs-CZ" b="1" dirty="0"/>
              <a:t>(6.)</a:t>
            </a:r>
            <a:endParaRPr lang="cs-CZ" dirty="0"/>
          </a:p>
          <a:p>
            <a:r>
              <a:rPr lang="cs-CZ" dirty="0"/>
              <a:t>Odvezl jeho ostatky do Prahy, aby povýšil pražské biskupství na </a:t>
            </a:r>
            <a:r>
              <a:rPr lang="cs-CZ" b="1" dirty="0"/>
              <a:t>(7.)</a:t>
            </a:r>
            <a:endParaRPr lang="cs-CZ" dirty="0"/>
          </a:p>
          <a:p>
            <a:r>
              <a:rPr lang="cs-CZ" dirty="0"/>
              <a:t>Zavedl také nový zákoník nazvaný Břetislavovy </a:t>
            </a:r>
            <a:r>
              <a:rPr lang="cs-CZ" b="1" dirty="0"/>
              <a:t>(8.)</a:t>
            </a:r>
            <a:endParaRPr lang="cs-CZ" dirty="0"/>
          </a:p>
          <a:p>
            <a:r>
              <a:rPr lang="cs-CZ" dirty="0"/>
              <a:t>Jeho tažení vedlo k bojům s Jindřichem III., kterého porazil v bitvě u </a:t>
            </a:r>
            <a:r>
              <a:rPr lang="cs-CZ" b="1" dirty="0"/>
              <a:t>(9.)</a:t>
            </a:r>
            <a:endParaRPr lang="cs-CZ" dirty="0"/>
          </a:p>
          <a:p>
            <a:r>
              <a:rPr lang="cs-CZ" dirty="0"/>
              <a:t>Na konci vlády zavedl stařešinský zákon, tzv. </a:t>
            </a:r>
            <a:r>
              <a:rPr lang="cs-CZ" b="1" dirty="0"/>
              <a:t>(10.)</a:t>
            </a:r>
            <a:endParaRPr lang="cs-CZ" dirty="0"/>
          </a:p>
          <a:p>
            <a:r>
              <a:rPr lang="cs-CZ" dirty="0"/>
              <a:t>Ten zaručoval, že v Čechách bude vládnout  </a:t>
            </a:r>
            <a:r>
              <a:rPr lang="cs-CZ" b="1" dirty="0"/>
              <a:t>(11.)</a:t>
            </a:r>
            <a:r>
              <a:rPr lang="cs-CZ" dirty="0"/>
              <a:t>   člen rodu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30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 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33255656"/>
              </p:ext>
            </p:extLst>
          </p:nvPr>
        </p:nvGraphicFramePr>
        <p:xfrm>
          <a:off x="539552" y="1556792"/>
          <a:ext cx="7560000" cy="456612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04416"/>
                <a:gridCol w="576064"/>
                <a:gridCol w="539520"/>
                <a:gridCol w="540000"/>
                <a:gridCol w="540000"/>
                <a:gridCol w="540000"/>
                <a:gridCol w="540000"/>
                <a:gridCol w="540000"/>
              </a:tblGrid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102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390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: INVESTITURA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označoval pojem </a:t>
            </a:r>
            <a:r>
              <a:rPr lang="cs-CZ" b="1" dirty="0" smtClean="0"/>
              <a:t>boj o investituru</a:t>
            </a:r>
            <a:r>
              <a:rPr lang="cs-CZ" dirty="0" smtClean="0"/>
              <a:t>?</a:t>
            </a:r>
          </a:p>
          <a:p>
            <a:r>
              <a:rPr lang="cs-CZ" dirty="0"/>
              <a:t>spor mezi </a:t>
            </a:r>
            <a:r>
              <a:rPr lang="cs-CZ" dirty="0" smtClean="0"/>
              <a:t>papežem </a:t>
            </a:r>
            <a:r>
              <a:rPr lang="cs-CZ" dirty="0"/>
              <a:t>a </a:t>
            </a:r>
            <a:r>
              <a:rPr lang="cs-CZ" dirty="0" smtClean="0"/>
              <a:t>císařem o </a:t>
            </a:r>
            <a:r>
              <a:rPr lang="cs-CZ" dirty="0"/>
              <a:t>vliv na jmenování církevních </a:t>
            </a:r>
            <a:r>
              <a:rPr lang="cs-CZ" dirty="0" smtClean="0"/>
              <a:t>hodnostářů. </a:t>
            </a:r>
          </a:p>
          <a:p>
            <a:r>
              <a:rPr lang="cs-CZ" dirty="0"/>
              <a:t>s</a:t>
            </a:r>
            <a:r>
              <a:rPr lang="cs-CZ" dirty="0" smtClean="0"/>
              <a:t>por mezi císařem a papežem, kdo z nich má vyšší postavení</a:t>
            </a:r>
          </a:p>
          <a:p>
            <a:r>
              <a:rPr lang="cs-CZ" dirty="0"/>
              <a:t>d</a:t>
            </a:r>
            <a:r>
              <a:rPr lang="cs-CZ" dirty="0" smtClean="0"/>
              <a:t>o sporů se zapojují i čeští vládcové</a:t>
            </a:r>
          </a:p>
          <a:p>
            <a:r>
              <a:rPr lang="cs-CZ" dirty="0"/>
              <a:t>z</a:t>
            </a:r>
            <a:r>
              <a:rPr lang="cs-CZ" dirty="0" smtClean="0"/>
              <a:t>a věrnost </a:t>
            </a:r>
            <a:r>
              <a:rPr lang="cs-CZ" dirty="0" smtClean="0"/>
              <a:t>a pomoc císaři </a:t>
            </a:r>
            <a:r>
              <a:rPr lang="cs-CZ" dirty="0" smtClean="0"/>
              <a:t>získávají královský titul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68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rodokmen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918938668"/>
              </p:ext>
            </p:extLst>
          </p:nvPr>
        </p:nvGraphicFramePr>
        <p:xfrm>
          <a:off x="395536" y="1340768"/>
          <a:ext cx="8496944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43608" y="479715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Břetislav vyhlásil stařešinský řád: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českým knížetem vždy nejstarší Přemyslovec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ostatní spravují údělná knížectví na Moravě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</a:t>
            </a:r>
            <a:r>
              <a:rPr lang="cs-CZ" dirty="0" smtClean="0"/>
              <a:t>eden z Přemyslovců určen pro kněžskou dráhu – pražské biskupství.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29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2362200" cy="990600"/>
          </a:xfrm>
        </p:spPr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VRATISLAV 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PRVNÍ ČESKÝ KRÁL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svědomitý panovník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p</a:t>
            </a:r>
            <a:r>
              <a:rPr lang="cs-CZ" dirty="0" smtClean="0"/>
              <a:t>rozíravý politik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s</a:t>
            </a:r>
            <a:r>
              <a:rPr lang="cs-CZ" dirty="0" smtClean="0"/>
              <a:t>kvělý válečník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Podporoval císaře Jindřicha IV. Při tažení do Říma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76672"/>
            <a:ext cx="3609782" cy="5832648"/>
          </a:xfrm>
        </p:spPr>
      </p:pic>
    </p:spTree>
    <p:extLst>
      <p:ext uri="{BB962C8B-B14F-4D97-AF65-F5344CB8AC3E}">
        <p14:creationId xmlns:p14="http://schemas.microsoft.com/office/powerpoint/2010/main" val="214053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korunovace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Vratislav II.  byl věrným spojencem císaře Jindřicha IV.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omáhal mu při tažení do Říma</a:t>
            </a:r>
            <a:endParaRPr lang="cs-CZ" sz="2400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roku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1085 byl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korunován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 Mohuči českým králem</a:t>
            </a:r>
          </a:p>
          <a:p>
            <a:r>
              <a:rPr lang="cs-CZ" sz="2400" dirty="0" smtClean="0"/>
              <a:t>titul byl doživotní, ale ne </a:t>
            </a:r>
            <a:r>
              <a:rPr lang="cs-CZ" sz="2400" dirty="0" smtClean="0"/>
              <a:t>dědičný</a:t>
            </a:r>
          </a:p>
          <a:p>
            <a:r>
              <a:rPr lang="cs-CZ" sz="2400" dirty="0" smtClean="0"/>
              <a:t>jeho synové ani sourozenci </a:t>
            </a:r>
            <a:r>
              <a:rPr lang="cs-CZ" sz="2400" dirty="0" smtClean="0"/>
              <a:t>neměli </a:t>
            </a:r>
            <a:r>
              <a:rPr lang="cs-CZ" sz="2400" dirty="0" smtClean="0"/>
              <a:t>nárok</a:t>
            </a:r>
            <a:endParaRPr lang="cs-CZ" sz="2400" dirty="0" smtClean="0"/>
          </a:p>
        </p:txBody>
      </p:sp>
      <p:pic>
        <p:nvPicPr>
          <p:cNvPr id="1026" name="Picture 2" descr="C:\Users\Demeter\AppData\Local\Microsoft\Windows\Temporary Internet Files\Content.IE5\19TG3HBB\MC90014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05448"/>
            <a:ext cx="2132162" cy="2393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7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14400"/>
            <a:ext cx="2592288" cy="990600"/>
          </a:xfrm>
        </p:spPr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II.</a:t>
            </a:r>
            <a:endParaRPr lang="cs-CZ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5536" y="3789040"/>
            <a:ext cx="8223448" cy="2448272"/>
          </a:xfrm>
        </p:spPr>
        <p:txBody>
          <a:bodyPr>
            <a:normAutofit fontScale="55000" lnSpcReduction="20000"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800" b="1" dirty="0" smtClean="0">
                <a:solidFill>
                  <a:srgbClr val="002060"/>
                </a:solidFill>
              </a:rPr>
              <a:t>Císař Fridrich </a:t>
            </a:r>
            <a:r>
              <a:rPr lang="cs-CZ" sz="3800" b="1" dirty="0">
                <a:solidFill>
                  <a:srgbClr val="002060"/>
                </a:solidFill>
              </a:rPr>
              <a:t>I. </a:t>
            </a:r>
            <a:r>
              <a:rPr lang="cs-CZ" sz="3800" b="1" dirty="0" smtClean="0">
                <a:solidFill>
                  <a:srgbClr val="002060"/>
                </a:solidFill>
              </a:rPr>
              <a:t>Barbarossa </a:t>
            </a:r>
            <a:r>
              <a:rPr lang="cs-CZ" sz="3800" b="1" dirty="0">
                <a:solidFill>
                  <a:srgbClr val="002060"/>
                </a:solidFill>
              </a:rPr>
              <a:t>(Rudovous) </a:t>
            </a:r>
            <a:r>
              <a:rPr lang="cs-CZ" sz="3800" b="1" dirty="0" smtClean="0">
                <a:solidFill>
                  <a:srgbClr val="002060"/>
                </a:solidFill>
              </a:rPr>
              <a:t>a Vladislav II. uzavřeli tajnou dohodu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3800" b="1" dirty="0" smtClean="0">
                <a:solidFill>
                  <a:srgbClr val="002060"/>
                </a:solidFill>
              </a:rPr>
              <a:t>Český kníže se zúčastní tažení proti městu Milánu.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3800" b="1" dirty="0">
                <a:solidFill>
                  <a:srgbClr val="002060"/>
                </a:solidFill>
              </a:rPr>
              <a:t>C</a:t>
            </a:r>
            <a:r>
              <a:rPr lang="cs-CZ" sz="3800" b="1" dirty="0" smtClean="0">
                <a:solidFill>
                  <a:srgbClr val="002060"/>
                </a:solidFill>
              </a:rPr>
              <a:t>ísař ho za to korunuje českým králem.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3800" b="1" dirty="0" smtClean="0">
                <a:solidFill>
                  <a:srgbClr val="002060"/>
                </a:solidFill>
              </a:rPr>
              <a:t>Češi se v bojích vyznamenali, byli udatní a nebojácní.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3800" b="1" dirty="0">
              <a:solidFill>
                <a:srgbClr val="00206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dirty="0" smtClean="0">
              <a:solidFill>
                <a:srgbClr val="00206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548680"/>
            <a:ext cx="4964341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16007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korunovace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roku 1158 byl Vladislav II. slavnostně korunován českým králem</a:t>
            </a:r>
          </a:p>
          <a:p>
            <a:r>
              <a:rPr lang="cs-CZ" dirty="0"/>
              <a:t>t</a:t>
            </a:r>
            <a:r>
              <a:rPr lang="cs-CZ" dirty="0" smtClean="0"/>
              <a:t>itul byl přislíben dědičně pro něho </a:t>
            </a:r>
            <a:r>
              <a:rPr lang="cs-CZ" dirty="0"/>
              <a:t>i </a:t>
            </a:r>
            <a:r>
              <a:rPr lang="cs-CZ" dirty="0" smtClean="0"/>
              <a:t>jeho nástupce</a:t>
            </a:r>
          </a:p>
          <a:p>
            <a:r>
              <a:rPr lang="cs-CZ" dirty="0"/>
              <a:t>z</a:t>
            </a:r>
            <a:r>
              <a:rPr lang="cs-CZ" dirty="0" smtClean="0"/>
              <a:t>a odměnu mu udělil také nový královský znak – stříbrného lva v červeném poli</a:t>
            </a:r>
          </a:p>
          <a:p>
            <a:r>
              <a:rPr lang="cs-CZ" dirty="0"/>
              <a:t>v</a:t>
            </a:r>
            <a:r>
              <a:rPr lang="cs-CZ" dirty="0" smtClean="0"/>
              <a:t> této době byl také postaven první kamenný most       v Čechách – Juditin most (ve 14.stol zničen)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  <p:pic>
        <p:nvPicPr>
          <p:cNvPr id="2050" name="Picture 2" descr="C:\Users\Demeter\AppData\Local\Microsoft\Windows\Temporary Internet Files\Content.IE5\FVN97LQJ\MC9001940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97152"/>
            <a:ext cx="199325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3611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3.korunovace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roku 1198 získal </a:t>
            </a:r>
            <a:r>
              <a:rPr lang="cs-CZ" b="1" dirty="0"/>
              <a:t>Přemysl Otakar I. </a:t>
            </a:r>
            <a:r>
              <a:rPr lang="cs-CZ" dirty="0"/>
              <a:t>královský titul</a:t>
            </a:r>
          </a:p>
          <a:p>
            <a:r>
              <a:rPr lang="cs-CZ" dirty="0"/>
              <a:t>roku 1212 vydána Zlatá bula sicilská, která zaručovala dědičný královský titul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635182" cy="3547938"/>
          </a:xfrm>
        </p:spPr>
      </p:pic>
      <p:sp>
        <p:nvSpPr>
          <p:cNvPr id="6" name="TextovéPole 5"/>
          <p:cNvSpPr txBox="1"/>
          <p:nvPr/>
        </p:nvSpPr>
        <p:spPr>
          <a:xfrm>
            <a:off x="5076056" y="566124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Třetí český král Přemysl Otakar I.</a:t>
            </a:r>
            <a:endParaRPr lang="cs-CZ" dirty="0"/>
          </a:p>
        </p:txBody>
      </p:sp>
      <p:pic>
        <p:nvPicPr>
          <p:cNvPr id="3074" name="Picture 2" descr="C:\Users\Demeter\AppData\Local\Microsoft\Windows\Temporary Internet Files\Content.IE5\W486YETT\MC900199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850" y="4619813"/>
            <a:ext cx="1525950" cy="141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28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ČEŠTÍ KRÁLOVÉ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Od 11.stol. </a:t>
            </a:r>
            <a:r>
              <a:rPr lang="cs-CZ" dirty="0"/>
              <a:t>s</a:t>
            </a:r>
            <a:r>
              <a:rPr lang="cs-CZ" dirty="0" smtClean="0"/>
              <a:t>polu vedli papežové a císaři tzv. boj o investituru (kdo je důležitější)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Roku 1085 získal VRATISLAV II. za pomoc císaři královský titul pro svoji osobu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Roku 1158 získal královský titul pro svoji osobu VLADISLAV II. za pomoc císaři v boji proti městu Milán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získal nový erb stříbrného lva v červeném poli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první kamenný most v Čechách (Juditin)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b="1" dirty="0" smtClean="0"/>
              <a:t>Roku 1198 udělen královský titul PŘEMYSLU OTAKAROVI I.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Zlatá bula sicilská (1212) potvrdila dědičnost královského titulu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nástupnictví z otce na syna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03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2200" dirty="0" smtClean="0"/>
              <a:t>Ilustrace : </a:t>
            </a:r>
            <a:r>
              <a:rPr lang="en-US" sz="2400" dirty="0"/>
              <a:t>www.office.microsoft.com</a:t>
            </a:r>
            <a:endParaRPr lang="cs-CZ" sz="2400" dirty="0"/>
          </a:p>
          <a:p>
            <a:pPr marL="0" indent="0">
              <a:buNone/>
            </a:pPr>
            <a:endParaRPr lang="cs-CZ" sz="2200" dirty="0" smtClean="0"/>
          </a:p>
          <a:p>
            <a:r>
              <a:rPr lang="cs-CZ" sz="2200" dirty="0" smtClean="0"/>
              <a:t>Volné dílo. </a:t>
            </a:r>
            <a:r>
              <a:rPr lang="cs-CZ" sz="2200" i="1" dirty="0"/>
              <a:t>Http://cs.wikipedia.org</a:t>
            </a:r>
            <a:r>
              <a:rPr lang="cs-CZ" sz="2200" dirty="0"/>
              <a:t> [online</a:t>
            </a:r>
            <a:r>
              <a:rPr lang="cs-CZ" sz="2200" dirty="0" smtClean="0"/>
              <a:t>].</a:t>
            </a:r>
            <a:r>
              <a:rPr lang="pl-PL" sz="2200" dirty="0"/>
              <a:t> 2. 9. 2006, 08:58 [cit. 2011-11-15]. </a:t>
            </a:r>
            <a:r>
              <a:rPr lang="pl-PL" sz="2200" dirty="0" smtClean="0"/>
              <a:t>File:W_vratislav_ii_198_320.jpeg. Dostupné </a:t>
            </a:r>
            <a:r>
              <a:rPr lang="pl-PL" sz="2200" dirty="0"/>
              <a:t>z WWW: &lt;http://cs.wikipedia.org/wiki/Soubor:W_vratislav_ii_198_320.jpeg&gt;.</a:t>
            </a:r>
            <a:r>
              <a:rPr lang="cs-CZ" sz="2200" dirty="0" smtClean="0"/>
              <a:t> </a:t>
            </a:r>
          </a:p>
          <a:p>
            <a:r>
              <a:rPr lang="pl-PL" sz="2200" dirty="0" smtClean="0"/>
              <a:t>Mathauser, Josef. </a:t>
            </a:r>
            <a:r>
              <a:rPr lang="cs-CZ" sz="2200" i="1" dirty="0"/>
              <a:t>Http://cs.wikipedia.org</a:t>
            </a:r>
            <a:r>
              <a:rPr lang="cs-CZ" sz="2200" dirty="0"/>
              <a:t> [online].</a:t>
            </a:r>
            <a:r>
              <a:rPr lang="pl-PL" sz="2200" dirty="0" smtClean="0"/>
              <a:t> 18</a:t>
            </a:r>
            <a:r>
              <a:rPr lang="pl-PL" sz="2200" dirty="0"/>
              <a:t>. 8. 2009, 08:22 </a:t>
            </a:r>
            <a:r>
              <a:rPr lang="pl-PL" sz="2200" dirty="0" smtClean="0"/>
              <a:t>[</a:t>
            </a:r>
            <a:r>
              <a:rPr lang="pl-PL" sz="2200" dirty="0"/>
              <a:t>cit. 2011-11-15</a:t>
            </a:r>
            <a:r>
              <a:rPr lang="pl-PL" sz="2200" dirty="0" smtClean="0"/>
              <a:t>]. File: MilanvaldislavII.jpg. Dostupné </a:t>
            </a:r>
            <a:r>
              <a:rPr lang="pl-PL" sz="2200" dirty="0"/>
              <a:t>z WWW: &lt;http://cs.wikipedia.org/wiki/Soubor:MilanvaldislavII.jpg</a:t>
            </a:r>
            <a:r>
              <a:rPr lang="pl-PL" sz="2200" dirty="0" smtClean="0"/>
              <a:t>&gt;.</a:t>
            </a:r>
          </a:p>
          <a:p>
            <a:r>
              <a:rPr lang="cs-CZ" sz="2200" i="1" dirty="0" err="1" smtClean="0"/>
              <a:t>Unknown</a:t>
            </a:r>
            <a:r>
              <a:rPr lang="cs-CZ" sz="2200" i="1" dirty="0" smtClean="0"/>
              <a:t>. Http</a:t>
            </a:r>
            <a:r>
              <a:rPr lang="cs-CZ" sz="2200" i="1" dirty="0"/>
              <a:t>://cs.wikipedia.org</a:t>
            </a:r>
            <a:r>
              <a:rPr lang="cs-CZ" sz="2200" dirty="0"/>
              <a:t> [online</a:t>
            </a:r>
            <a:r>
              <a:rPr lang="cs-CZ" sz="2200" dirty="0" smtClean="0"/>
              <a:t>]. 4</a:t>
            </a:r>
            <a:r>
              <a:rPr lang="cs-CZ" sz="2200" dirty="0"/>
              <a:t>. 10. 2011, 21:17 [cit. 2011-11-15]. </a:t>
            </a:r>
            <a:r>
              <a:rPr lang="cs-CZ" sz="2200" dirty="0" smtClean="0"/>
              <a:t>File:Premek%282%29.jpg. Dostupné </a:t>
            </a:r>
            <a:r>
              <a:rPr lang="cs-CZ" sz="2200" dirty="0"/>
              <a:t>z WWW: &lt;http://cs.wikipedia.org/wiki/Soubor:Premek%282%29.jpg&gt;.</a:t>
            </a:r>
            <a:endParaRPr lang="cs-CZ" sz="2200" dirty="0" smtClean="0"/>
          </a:p>
          <a:p>
            <a:endParaRPr lang="cs-CZ" sz="2200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47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456</TotalTime>
  <Words>590</Words>
  <Application>Microsoft Office PowerPoint</Application>
  <PresentationFormat>Předvádění na obrazovce (4:3)</PresentationFormat>
  <Paragraphs>174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anotace</vt:lpstr>
      <vt:lpstr>PRVNÍ ČEŠTÍ KRÁLOVÉ</vt:lpstr>
      <vt:lpstr>Znáš odpověď ?</vt:lpstr>
      <vt:lpstr>křížovka</vt:lpstr>
      <vt:lpstr>Znáš odpověď ?</vt:lpstr>
      <vt:lpstr>TAJENKA : INVESTITURA</vt:lpstr>
      <vt:lpstr>rodokmen</vt:lpstr>
      <vt:lpstr>VRATISLAV II.</vt:lpstr>
      <vt:lpstr>1. korunovace</vt:lpstr>
      <vt:lpstr>VLADISLAV II.</vt:lpstr>
      <vt:lpstr>2. korunovace</vt:lpstr>
      <vt:lpstr>3.korunovace</vt:lpstr>
      <vt:lpstr>PRVNÍ ČEŠTÍ KRÁLOVÉ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61</cp:revision>
  <dcterms:created xsi:type="dcterms:W3CDTF">2011-11-14T13:36:38Z</dcterms:created>
  <dcterms:modified xsi:type="dcterms:W3CDTF">2011-11-15T20:27:52Z</dcterms:modified>
</cp:coreProperties>
</file>