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66" r:id="rId3"/>
    <p:sldId id="264" r:id="rId4"/>
    <p:sldId id="270" r:id="rId5"/>
    <p:sldId id="271" r:id="rId6"/>
    <p:sldId id="291" r:id="rId7"/>
    <p:sldId id="289" r:id="rId8"/>
    <p:sldId id="261" r:id="rId9"/>
    <p:sldId id="265" r:id="rId10"/>
    <p:sldId id="269" r:id="rId11"/>
    <p:sldId id="29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DC3187-7D01-4E2D-BCB1-9AAAF9BA030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EA4DB5-903B-4BA3-830D-11CE4B70A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71547"/>
            <a:ext cx="7772400" cy="2528904"/>
          </a:xfrm>
        </p:spPr>
        <p:txBody>
          <a:bodyPr>
            <a:noAutofit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VY_22_INOVACE_22_</a:t>
            </a:r>
            <a:r>
              <a:rPr lang="cs-CZ" sz="1800" dirty="0" err="1" smtClean="0"/>
              <a:t>Intrepid</a:t>
            </a:r>
            <a:r>
              <a:rPr lang="cs-CZ" sz="1800" dirty="0" smtClean="0"/>
              <a:t> - part 1_zh1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18.04.2013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8.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</a:t>
            </a:r>
            <a:r>
              <a:rPr lang="cs-CZ" sz="1800" b="1" dirty="0" err="1" smtClean="0"/>
              <a:t>Intrepid</a:t>
            </a:r>
            <a:r>
              <a:rPr lang="cs-CZ" sz="1800" b="1" dirty="0" smtClean="0"/>
              <a:t>, letadlová loď, letadla, New York.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z letadlové lodě </a:t>
            </a:r>
            <a:r>
              <a:rPr lang="cs-CZ" sz="1800" dirty="0" err="1" smtClean="0"/>
              <a:t>Intrepid</a:t>
            </a:r>
            <a:r>
              <a:rPr lang="cs-CZ" sz="1800" dirty="0" smtClean="0"/>
              <a:t> v New Yorku.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210" y="5786454"/>
            <a:ext cx="2735580" cy="714379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Intrepid</a:t>
            </a:r>
            <a:r>
              <a:rPr lang="cs-CZ" dirty="0" smtClean="0"/>
              <a:t> museum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571612"/>
            <a:ext cx="842968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</a:t>
            </a:r>
            <a:r>
              <a:rPr lang="cs-CZ" sz="2400" dirty="0" smtClean="0"/>
              <a:t>F</a:t>
            </a:r>
            <a:r>
              <a:rPr lang="en-US" sz="2400" dirty="0" err="1" smtClean="0"/>
              <a:t>amous</a:t>
            </a:r>
            <a:r>
              <a:rPr lang="en-US" sz="2400" dirty="0" smtClean="0"/>
              <a:t> legend from the time of the second World War II aircraft carrier Intrepid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8286808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USS Intrepid, which means </a:t>
            </a:r>
            <a:r>
              <a:rPr lang="cs-CZ" sz="2400" dirty="0" smtClean="0"/>
              <a:t>„F</a:t>
            </a:r>
            <a:r>
              <a:rPr lang="en-US" sz="2400" dirty="0" smtClean="0"/>
              <a:t>earless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00174"/>
            <a:ext cx="8358245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Later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en-US" sz="2400" dirty="0" smtClean="0"/>
              <a:t> was repeatedly deployed in the Vietnam War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71612"/>
            <a:ext cx="8286807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There are planes,</a:t>
            </a:r>
            <a:r>
              <a:rPr lang="cs-CZ" sz="2400" dirty="0" smtClean="0"/>
              <a:t> </a:t>
            </a:r>
            <a:r>
              <a:rPr lang="en-US" sz="2400" dirty="0" err="1" smtClean="0"/>
              <a:t>wh</a:t>
            </a:r>
            <a:r>
              <a:rPr lang="cs-CZ" sz="2400" dirty="0" err="1" smtClean="0"/>
              <a:t>ich</a:t>
            </a:r>
            <a:r>
              <a:rPr lang="en-US" sz="2400" dirty="0" smtClean="0"/>
              <a:t> </a:t>
            </a:r>
            <a:r>
              <a:rPr lang="en-US" sz="2400" dirty="0" smtClean="0"/>
              <a:t>had operated on </a:t>
            </a:r>
            <a:r>
              <a:rPr lang="cs-CZ" sz="2400" dirty="0" err="1" smtClean="0"/>
              <a:t>it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3234" y="1600200"/>
            <a:ext cx="791753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Habitat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en-US" sz="2400" dirty="0" smtClean="0"/>
              <a:t> helmsman where </a:t>
            </a:r>
            <a:r>
              <a:rPr lang="cs-CZ" sz="2400" dirty="0" smtClean="0"/>
              <a:t>he </a:t>
            </a:r>
            <a:r>
              <a:rPr lang="en-US" sz="2400" dirty="0" smtClean="0"/>
              <a:t>manages </a:t>
            </a:r>
            <a:r>
              <a:rPr lang="en-US" sz="2400" dirty="0" smtClean="0"/>
              <a:t>the entire ship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947" r="42604"/>
          <a:stretch>
            <a:fillRect/>
          </a:stretch>
        </p:blipFill>
        <p:spPr bwMode="auto">
          <a:xfrm>
            <a:off x="928662" y="1643050"/>
            <a:ext cx="7286676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Reconnaissance</a:t>
            </a:r>
            <a:r>
              <a:rPr lang="cs-CZ" sz="2400" dirty="0" smtClean="0"/>
              <a:t> </a:t>
            </a:r>
            <a:r>
              <a:rPr lang="cs-CZ" sz="2400" dirty="0" err="1" smtClean="0"/>
              <a:t>aircraft</a:t>
            </a:r>
            <a:r>
              <a:rPr lang="cs-CZ" sz="2400" dirty="0" smtClean="0"/>
              <a:t> </a:t>
            </a:r>
            <a:r>
              <a:rPr lang="cs-CZ" sz="2400" dirty="0" err="1" smtClean="0"/>
              <a:t>invisible</a:t>
            </a:r>
            <a:r>
              <a:rPr lang="cs-CZ" sz="2400" dirty="0" smtClean="0"/>
              <a:t> </a:t>
            </a:r>
            <a:r>
              <a:rPr lang="cs-CZ" sz="2400" dirty="0" err="1" smtClean="0"/>
              <a:t>Lockheed</a:t>
            </a:r>
            <a:r>
              <a:rPr lang="cs-CZ" sz="2400" dirty="0" smtClean="0"/>
              <a:t> A-12 </a:t>
            </a:r>
            <a:r>
              <a:rPr lang="cs-CZ" sz="2400" dirty="0" err="1" smtClean="0"/>
              <a:t>Blackbird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500174"/>
            <a:ext cx="850112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Supersonic</a:t>
            </a:r>
            <a:r>
              <a:rPr lang="cs-CZ" sz="2400" dirty="0" smtClean="0"/>
              <a:t> </a:t>
            </a:r>
            <a:r>
              <a:rPr lang="cs-CZ" sz="2400" dirty="0" err="1" smtClean="0"/>
              <a:t>aircraft</a:t>
            </a:r>
            <a:r>
              <a:rPr lang="cs-CZ" sz="2400" dirty="0" smtClean="0"/>
              <a:t> </a:t>
            </a:r>
            <a:r>
              <a:rPr lang="cs-CZ" sz="2400" dirty="0" err="1" smtClean="0"/>
              <a:t>Concorde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the </a:t>
            </a:r>
            <a:r>
              <a:rPr lang="cs-CZ" sz="2400" dirty="0"/>
              <a:t>s</a:t>
            </a:r>
            <a:r>
              <a:rPr lang="en-US" sz="2400" dirty="0" err="1" smtClean="0"/>
              <a:t>ummer</a:t>
            </a:r>
            <a:r>
              <a:rPr lang="en-US" sz="2400" dirty="0" smtClean="0"/>
              <a:t> </a:t>
            </a:r>
            <a:r>
              <a:rPr lang="en-US" sz="2400" dirty="0" smtClean="0"/>
              <a:t>2012 </a:t>
            </a:r>
            <a:r>
              <a:rPr lang="cs-CZ" sz="2400" dirty="0" smtClean="0"/>
              <a:t>S</a:t>
            </a:r>
            <a:r>
              <a:rPr lang="en-US" sz="2400" dirty="0" smtClean="0"/>
              <a:t>pace</a:t>
            </a:r>
            <a:r>
              <a:rPr lang="cs-CZ" sz="2400" dirty="0" smtClean="0"/>
              <a:t> </a:t>
            </a:r>
            <a:r>
              <a:rPr lang="cs-CZ" sz="2400" dirty="0" err="1" smtClean="0"/>
              <a:t>Shuttle</a:t>
            </a:r>
            <a:r>
              <a:rPr lang="cs-CZ" sz="2400" dirty="0" smtClean="0"/>
              <a:t> </a:t>
            </a:r>
            <a:r>
              <a:rPr lang="en-US" sz="2400" dirty="0"/>
              <a:t>was introduced </a:t>
            </a:r>
            <a:r>
              <a:rPr lang="cs-CZ" sz="2400" dirty="0" err="1" smtClean="0"/>
              <a:t>there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571612"/>
            <a:ext cx="8286807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04 – 18)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123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VY_22_INOVACE_22_Intrepid - part 1_zh1 Číslo projektu: CZ 1.07/1.4.00/21.3355 Autor: Mgr. Zdena Hanušová Datum tvorby: 18.04.2013 Cílový ročník: 8. ročník Vzdělávací oblast: Anglický jazyk Klíčové slovo: Intrepid, letadlová loď, letadla, New York.  Anotace: Prezentace fotografií z letadlové lodě Intrepid v New Yorku.</vt:lpstr>
      <vt:lpstr>Intrepid museum</vt:lpstr>
      <vt:lpstr> Famous legend from the time of the second World War II aircraft carrier Intrepid.</vt:lpstr>
      <vt:lpstr>USS Intrepid, which means „Fearless.</vt:lpstr>
      <vt:lpstr>Later it was repeatedly deployed in the Vietnam War.</vt:lpstr>
      <vt:lpstr>There are planes, which had operated on it.</vt:lpstr>
      <vt:lpstr>Habitat of helmsman where he manages the entire ship.</vt:lpstr>
      <vt:lpstr>Reconnaissance aircraft invisible Lockheed A-12 Blackbird. </vt:lpstr>
      <vt:lpstr>Supersonic aircraft Concorde.</vt:lpstr>
      <vt:lpstr>In the summer 2012 Space Shuttle was introduced there.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Dana</cp:lastModifiedBy>
  <cp:revision>18</cp:revision>
  <dcterms:created xsi:type="dcterms:W3CDTF">2013-03-19T13:44:11Z</dcterms:created>
  <dcterms:modified xsi:type="dcterms:W3CDTF">2013-05-06T17:42:49Z</dcterms:modified>
</cp:coreProperties>
</file>