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8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0FFA34-C6D1-44C2-9A55-41D7092B53F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DF8AE5-1EA7-43F5-8378-17ECDE841C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81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DF8AE5-1EA7-43F5-8378-17ECDE841CE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AE16A6-25AE-488D-9816-4083061FD16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871306-BE22-48A4-875C-FA570DEDAD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VY_22_INOVACE_23_</a:t>
            </a:r>
            <a:r>
              <a:rPr lang="cs-CZ" sz="1800" dirty="0" err="1" smtClean="0"/>
              <a:t>Intrepid</a:t>
            </a:r>
            <a:r>
              <a:rPr lang="cs-CZ" sz="1800" dirty="0" smtClean="0"/>
              <a:t> - part 2_zh1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18.04.2013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8.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</a:t>
            </a:r>
            <a:r>
              <a:rPr lang="cs-CZ" sz="1800" b="1" dirty="0" err="1" smtClean="0"/>
              <a:t>Intrepid</a:t>
            </a:r>
            <a:r>
              <a:rPr lang="cs-CZ" sz="1800" b="1" dirty="0" smtClean="0"/>
              <a:t>, letadlová loď, letadla, New York.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letadlové lodě </a:t>
            </a:r>
            <a:r>
              <a:rPr lang="cs-CZ" sz="1800" dirty="0" err="1" smtClean="0"/>
              <a:t>Intrepid</a:t>
            </a:r>
            <a:r>
              <a:rPr lang="cs-CZ" sz="1800" dirty="0" smtClean="0"/>
              <a:t> v New Yorku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5357826"/>
            <a:ext cx="8229600" cy="1000132"/>
          </a:xfrm>
        </p:spPr>
        <p:txBody>
          <a:bodyPr>
            <a:normAutofit/>
          </a:bodyPr>
          <a:lstStyle/>
          <a:p>
            <a:pPr hangingPunct="0">
              <a:buNone/>
            </a:pPr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>
              <a:buNone/>
            </a:pPr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>
              <a:buNone/>
            </a:pPr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42" y="5357826"/>
            <a:ext cx="2735580" cy="714379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USS Intrepid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</a:t>
            </a:r>
            <a:r>
              <a:rPr lang="en-US" sz="2400" dirty="0" err="1" smtClean="0"/>
              <a:t>lso</a:t>
            </a:r>
            <a:r>
              <a:rPr lang="en-US" sz="2400" dirty="0" smtClean="0"/>
              <a:t> known as The Fighting "I„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is one of 24 aircraft carriers built during World War II for the United States Navy. 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604" y="1600200"/>
            <a:ext cx="790079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Sea and Air Museum, bowels submarine Growler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9043" y="1600200"/>
            <a:ext cx="680591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</a:t>
            </a:r>
            <a:r>
              <a:rPr lang="en-US" sz="2400" dirty="0" err="1" smtClean="0"/>
              <a:t>ery</a:t>
            </a:r>
            <a:r>
              <a:rPr lang="en-US" sz="2400" dirty="0" smtClean="0"/>
              <a:t> interesting exhibition located at the submarine USS Growler at her side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176" y="1600200"/>
            <a:ext cx="680764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In the dormitories, each of the </a:t>
            </a:r>
            <a:r>
              <a:rPr lang="en-US" sz="2400" dirty="0" smtClean="0"/>
              <a:t>officers</a:t>
            </a:r>
            <a:r>
              <a:rPr lang="cs-CZ" sz="2400" dirty="0" smtClean="0"/>
              <a:t> has</a:t>
            </a:r>
            <a:r>
              <a:rPr lang="en-US" sz="2400" dirty="0" smtClean="0"/>
              <a:t> </a:t>
            </a:r>
            <a:r>
              <a:rPr lang="en-US" sz="2400" dirty="0" smtClean="0"/>
              <a:t>just a tiny cubicle with a bed and a small cupboard, there is also a shower and</a:t>
            </a:r>
            <a:r>
              <a:rPr lang="cs-CZ" sz="2400" dirty="0" smtClean="0"/>
              <a:t> </a:t>
            </a:r>
            <a:r>
              <a:rPr lang="cs-CZ" sz="2400" dirty="0" err="1" smtClean="0"/>
              <a:t>toilet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9043" y="1600200"/>
            <a:ext cx="680591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Regulus</a:t>
            </a:r>
            <a:r>
              <a:rPr lang="en-US" sz="2400" dirty="0" smtClean="0"/>
              <a:t> missiles that carry nuclear warheads.</a:t>
            </a:r>
            <a:r>
              <a:rPr lang="cs-CZ" sz="2400" dirty="0" smtClean="0"/>
              <a:t> </a:t>
            </a:r>
            <a:r>
              <a:rPr lang="cs-CZ" sz="2400" dirty="0"/>
              <a:t>G</a:t>
            </a:r>
            <a:r>
              <a:rPr lang="en-US" sz="2400" dirty="0" err="1" smtClean="0"/>
              <a:t>reen</a:t>
            </a:r>
            <a:r>
              <a:rPr lang="en-US" sz="2400" dirty="0" smtClean="0"/>
              <a:t>-painted torpedo propulsion with a brass screw. 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0000" b="-386"/>
          <a:stretch>
            <a:fillRect/>
          </a:stretch>
        </p:blipFill>
        <p:spPr bwMode="auto">
          <a:xfrm>
            <a:off x="2285985" y="1600200"/>
            <a:ext cx="464347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here is a scale model of the Gemini space capsule</a:t>
            </a:r>
            <a:r>
              <a:rPr lang="cs-CZ" sz="2400" dirty="0" smtClean="0"/>
              <a:t>.</a:t>
            </a:r>
            <a:r>
              <a:rPr lang="en-US" sz="2400" dirty="0" smtClean="0"/>
              <a:t> that rescued the Intrepid landing into the sea.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098" y="1600200"/>
            <a:ext cx="762980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T</a:t>
            </a:r>
            <a:r>
              <a:rPr lang="en-US" sz="2400" dirty="0" smtClean="0"/>
              <a:t>hat</a:t>
            </a:r>
            <a:r>
              <a:rPr lang="cs-CZ" sz="2400" dirty="0" smtClean="0"/>
              <a:t> </a:t>
            </a:r>
            <a:r>
              <a:rPr lang="cs-CZ" sz="2400" dirty="0" err="1" smtClean="0"/>
              <a:t>capsule</a:t>
            </a:r>
            <a:r>
              <a:rPr lang="en-US" sz="2400" dirty="0" smtClean="0"/>
              <a:t> rescued the Intrepid landing into the sea.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00892" y="1600200"/>
            <a:ext cx="694221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Hangar in which </a:t>
            </a:r>
            <a:r>
              <a:rPr lang="en-US" sz="2400" dirty="0" smtClean="0"/>
              <a:t>aircraft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repair</a:t>
            </a:r>
            <a:r>
              <a:rPr lang="cs-CZ" sz="2400" dirty="0" err="1" smtClean="0"/>
              <a:t>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259" y="1600200"/>
            <a:ext cx="776148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ship serves as a floating museum in New York</a:t>
            </a:r>
            <a:r>
              <a:rPr lang="cs-CZ" sz="2400" dirty="0" smtClean="0"/>
              <a:t>. </a:t>
            </a:r>
            <a:r>
              <a:rPr lang="cs-CZ" sz="2400" dirty="0" err="1" smtClean="0"/>
              <a:t>Mig</a:t>
            </a:r>
            <a:r>
              <a:rPr lang="cs-CZ" sz="2400" dirty="0" smtClean="0"/>
              <a:t>-15, 17 </a:t>
            </a:r>
            <a:r>
              <a:rPr lang="cs-CZ" sz="2400" dirty="0" err="1" smtClean="0"/>
              <a:t>and</a:t>
            </a:r>
            <a:r>
              <a:rPr lang="cs-CZ" sz="2400" dirty="0" smtClean="0"/>
              <a:t> 21.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4951" y="1600200"/>
            <a:ext cx="741409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500174"/>
            <a:ext cx="842968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from the upper deck down.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035" y="1600200"/>
            <a:ext cx="676193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/>
              <a:t>(2013 – </a:t>
            </a:r>
            <a:r>
              <a:rPr lang="cs-CZ" dirty="0" smtClean="0"/>
              <a:t>04 </a:t>
            </a:r>
            <a:r>
              <a:rPr lang="cs-CZ" dirty="0"/>
              <a:t>– </a:t>
            </a:r>
            <a:r>
              <a:rPr lang="cs-CZ" dirty="0" smtClean="0"/>
              <a:t>18)</a:t>
            </a:r>
            <a:endParaRPr lang="cs-CZ" dirty="0"/>
          </a:p>
          <a:p>
            <a:pPr hangingPunct="0"/>
            <a:r>
              <a:rPr lang="cs-CZ" dirty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205</Words>
  <Application>Microsoft Office PowerPoint</Application>
  <PresentationFormat>Předvádění na obrazovce (4:3)</PresentationFormat>
  <Paragraphs>17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VY_22_INOVACE_23_Intrepid - part 2_zh1 Číslo projektu: CZ 1.07/1.4.00/21.3355 Autor: Mgr. Zdena Hanušová Datum tvorby: 18.04.2013 Cílový ročník: 8. ročník Vzdělávací oblast: Anglický jazyk Klíčové slovo: Intrepid, letadlová loď, letadla, New York.  Anotace: Prezentace fotografií z letadlové lodě Intrepid v New Yorku</vt:lpstr>
      <vt:lpstr>USS Intrepid is also known as The Fighting "I„. It is one of 24 aircraft carriers built during World War II for the United States Navy. </vt:lpstr>
      <vt:lpstr>Sea and Air Museum, bowels submarine Growler.</vt:lpstr>
      <vt:lpstr>Very interesting exhibition located at the submarine USS Growler at her side.</vt:lpstr>
      <vt:lpstr>In the dormitories, each of the officers has just a tiny cubicle with a bed and a small cupboard, there is also a shower and toilet.</vt:lpstr>
      <vt:lpstr>Regulus missiles that carry nuclear warheads. Green-painted torpedo propulsion with a brass screw. </vt:lpstr>
      <vt:lpstr>There is a scale model of the Gemini space capsule. that rescued the Intrepid landing into the sea.</vt:lpstr>
      <vt:lpstr>That capsule rescued the Intrepid landing into the sea.</vt:lpstr>
      <vt:lpstr>Hangar in which aircraft is repaired.</vt:lpstr>
      <vt:lpstr>The ship serves as a floating museum in New York. Mig-15, 17 and 21.</vt:lpstr>
      <vt:lpstr>View from the upper deck down.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VY_22_INOVACE_23_Intrepid - part 2_zh1 Číslo projektu: CZ 1.07/1.4.00/21.3355 Autor: Mgr. Zdena Hanušová Datum tvorby: 18.04.2013 Cílový ročník: 8. ročník Vzdělávací oblast: Anglický jazyk Klíčové slovo:Intrepid, letadlová loď, letadla, New York.  Anotace: Prezentace fotografií z letadlové lodě Intrepid v New Yorku</dc:title>
  <dc:creator>Losan</dc:creator>
  <cp:lastModifiedBy>Dana</cp:lastModifiedBy>
  <cp:revision>6</cp:revision>
  <dcterms:created xsi:type="dcterms:W3CDTF">2013-04-16T14:03:06Z</dcterms:created>
  <dcterms:modified xsi:type="dcterms:W3CDTF">2013-05-06T17:59:11Z</dcterms:modified>
</cp:coreProperties>
</file>