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8" r:id="rId2"/>
    <p:sldId id="282" r:id="rId3"/>
    <p:sldId id="274" r:id="rId4"/>
    <p:sldId id="270" r:id="rId5"/>
    <p:sldId id="280" r:id="rId6"/>
    <p:sldId id="272" r:id="rId7"/>
    <p:sldId id="273" r:id="rId8"/>
    <p:sldId id="284" r:id="rId9"/>
    <p:sldId id="283" r:id="rId10"/>
    <p:sldId id="281" r:id="rId11"/>
    <p:sldId id="276" r:id="rId12"/>
    <p:sldId id="28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01" autoAdjust="0"/>
    <p:restoredTop sz="87246" autoAdjust="0"/>
  </p:normalViewPr>
  <p:slideViewPr>
    <p:cSldViewPr>
      <p:cViewPr>
        <p:scale>
          <a:sx n="77" d="100"/>
          <a:sy n="77" d="100"/>
        </p:scale>
        <p:origin x="-920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B2A33E-B907-434B-A908-09E2D693C741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62EB80-C16F-41B6-AC7E-4B0C61D1FA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142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62EB80-C16F-41B6-AC7E-4B0C61D1FA6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7D943-4CFE-4A2A-83A8-7333F81EFC86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16371-B574-49E5-9BE9-7CD94960F8F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15370" cy="3714776"/>
          </a:xfrm>
        </p:spPr>
        <p:txBody>
          <a:bodyPr>
            <a:normAutofit fontScale="90000"/>
          </a:bodyPr>
          <a:lstStyle/>
          <a:p>
            <a:pPr hangingPunct="0"/>
            <a:r>
              <a:rPr lang="cs-CZ" sz="1800" b="1" dirty="0" smtClean="0"/>
              <a:t>Název školy</a:t>
            </a:r>
            <a:r>
              <a:rPr lang="cs-CZ" sz="1800" dirty="0" smtClean="0"/>
              <a:t>: Základní škola Chomutov, Písečná 5144</a:t>
            </a:r>
            <a:br>
              <a:rPr lang="cs-CZ" sz="1800" dirty="0" smtClean="0"/>
            </a:br>
            <a:r>
              <a:rPr lang="cs-CZ" sz="1800" b="1" dirty="0" smtClean="0"/>
              <a:t>Název materiálu</a:t>
            </a:r>
            <a:r>
              <a:rPr lang="cs-CZ" sz="1800" dirty="0" smtClean="0"/>
              <a:t>: VY_22_INOVACE_24_Grand </a:t>
            </a:r>
            <a:r>
              <a:rPr lang="cs-CZ" sz="1800" dirty="0" err="1" smtClean="0"/>
              <a:t>Canyon</a:t>
            </a:r>
            <a:r>
              <a:rPr lang="cs-CZ" sz="1800" dirty="0" smtClean="0"/>
              <a:t> </a:t>
            </a:r>
            <a:r>
              <a:rPr lang="cs-CZ" sz="1800" dirty="0" err="1" smtClean="0"/>
              <a:t>and</a:t>
            </a:r>
            <a:r>
              <a:rPr lang="cs-CZ" sz="1800" dirty="0" smtClean="0"/>
              <a:t> </a:t>
            </a:r>
            <a:r>
              <a:rPr lang="cs-CZ" sz="1800" dirty="0" err="1" smtClean="0"/>
              <a:t>Eagle</a:t>
            </a:r>
            <a:r>
              <a:rPr lang="cs-CZ" sz="1800" dirty="0" smtClean="0"/>
              <a:t> Point_zh1</a:t>
            </a:r>
            <a:br>
              <a:rPr lang="cs-CZ" sz="1800" dirty="0" smtClean="0"/>
            </a:br>
            <a:r>
              <a:rPr lang="cs-CZ" sz="1800" b="1" dirty="0" smtClean="0"/>
              <a:t>Číslo projektu</a:t>
            </a:r>
            <a:r>
              <a:rPr lang="cs-CZ" sz="1800" dirty="0" smtClean="0"/>
              <a:t>: CZ 1.07/1.4.00/21.3355</a:t>
            </a:r>
            <a:br>
              <a:rPr lang="cs-CZ" sz="1800" dirty="0" smtClean="0"/>
            </a:br>
            <a:r>
              <a:rPr lang="cs-CZ" sz="1800" b="1" dirty="0" smtClean="0"/>
              <a:t>Autor</a:t>
            </a:r>
            <a:r>
              <a:rPr lang="cs-CZ" sz="1800" dirty="0" smtClean="0"/>
              <a:t>: Mgr. Zdena Hanušová</a:t>
            </a:r>
            <a:br>
              <a:rPr lang="cs-CZ" sz="1800" dirty="0" smtClean="0"/>
            </a:br>
            <a:r>
              <a:rPr lang="cs-CZ" sz="1800" b="1" dirty="0" smtClean="0"/>
              <a:t>Datum tvorby</a:t>
            </a:r>
            <a:r>
              <a:rPr lang="cs-CZ" sz="1800" dirty="0" smtClean="0"/>
              <a:t>: 19.04.2013</a:t>
            </a:r>
            <a:br>
              <a:rPr lang="cs-CZ" sz="1800" dirty="0" smtClean="0"/>
            </a:br>
            <a:r>
              <a:rPr lang="cs-CZ" sz="1800" b="1" dirty="0" smtClean="0"/>
              <a:t>Cílový ročník</a:t>
            </a:r>
            <a:r>
              <a:rPr lang="cs-CZ" sz="1800" dirty="0" smtClean="0"/>
              <a:t>: 7. ročník</a:t>
            </a:r>
            <a:br>
              <a:rPr lang="cs-CZ" sz="1800" dirty="0" smtClean="0"/>
            </a:br>
            <a:r>
              <a:rPr lang="cs-CZ" sz="1800" b="1" dirty="0" smtClean="0"/>
              <a:t>Vzdělávací oblast: </a:t>
            </a:r>
            <a:r>
              <a:rPr lang="cs-CZ" sz="1800" dirty="0" smtClean="0"/>
              <a:t>Anglický jazyk</a:t>
            </a:r>
            <a:br>
              <a:rPr lang="cs-CZ" sz="1800" dirty="0" smtClean="0"/>
            </a:br>
            <a:r>
              <a:rPr lang="cs-CZ" sz="1800" b="1" dirty="0" smtClean="0"/>
              <a:t>Klíčové slovo: </a:t>
            </a:r>
            <a:r>
              <a:rPr lang="cs-CZ" sz="1800" b="1" dirty="0" err="1" smtClean="0"/>
              <a:t>Eagle</a:t>
            </a:r>
            <a:r>
              <a:rPr lang="cs-CZ" sz="1800" b="1" dirty="0" smtClean="0"/>
              <a:t> Point, Grand </a:t>
            </a:r>
            <a:r>
              <a:rPr lang="cs-CZ" sz="1800" b="1" dirty="0" err="1" smtClean="0"/>
              <a:t>Canyon</a:t>
            </a:r>
            <a:r>
              <a:rPr lang="cs-CZ" sz="1800" b="1" dirty="0" smtClean="0"/>
              <a:t>, kultura amerických indiánů, obydlí.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b="1" dirty="0" smtClean="0"/>
              <a:t>Anotace: Prezentace fotografií  z Grand </a:t>
            </a:r>
            <a:r>
              <a:rPr lang="cs-CZ" sz="1800" b="1" dirty="0" err="1" smtClean="0"/>
              <a:t>Canyonu</a:t>
            </a:r>
            <a:r>
              <a:rPr lang="cs-CZ" sz="1800" b="1" dirty="0" smtClean="0"/>
              <a:t> – </a:t>
            </a:r>
            <a:r>
              <a:rPr lang="cs-CZ" sz="1800" b="1" dirty="0" err="1" smtClean="0"/>
              <a:t>Eagle</a:t>
            </a:r>
            <a:r>
              <a:rPr lang="cs-CZ" sz="1800" b="1" dirty="0" smtClean="0"/>
              <a:t> Point.</a:t>
            </a:r>
            <a:br>
              <a:rPr lang="cs-CZ" sz="1800" b="1" dirty="0" smtClean="0"/>
            </a:b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200" i="1" dirty="0" smtClean="0"/>
              <a:t>Autorem materiálu a všech jeho částí, není-li uvedeno jinak,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i="1" dirty="0" smtClean="0"/>
              <a:t>je Mgr. Zdena Hanušová.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i="1" dirty="0" smtClean="0"/>
              <a:t>Financováno z ESF a státního rozpočtu ČR.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500570"/>
            <a:ext cx="3286148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Grand </a:t>
            </a:r>
            <a:r>
              <a:rPr lang="cs-CZ" dirty="0" err="1" smtClean="0"/>
              <a:t>Canyon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Eagle</a:t>
            </a:r>
            <a:r>
              <a:rPr lang="cs-CZ" dirty="0" smtClean="0"/>
              <a:t> Point.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600200"/>
            <a:ext cx="835824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 During the tour, you</a:t>
            </a:r>
            <a:r>
              <a:rPr lang="cs-CZ" sz="2400" dirty="0" smtClean="0"/>
              <a:t> </a:t>
            </a:r>
            <a:r>
              <a:rPr lang="cs-CZ" sz="2400" dirty="0" err="1" smtClean="0"/>
              <a:t>can</a:t>
            </a:r>
            <a:r>
              <a:rPr lang="en-US" sz="2400" dirty="0" smtClean="0"/>
              <a:t> visit Eagle Point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828680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can</a:t>
            </a:r>
            <a:r>
              <a:rPr lang="cs-CZ" sz="2400" dirty="0" smtClean="0"/>
              <a:t> visit a v</a:t>
            </a:r>
            <a:r>
              <a:rPr lang="en-US" sz="2400" dirty="0" err="1" smtClean="0"/>
              <a:t>illage</a:t>
            </a:r>
            <a:r>
              <a:rPr lang="en-US" sz="2400" dirty="0" smtClean="0"/>
              <a:t> of authentic Native American homes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71612"/>
            <a:ext cx="8215370" cy="4597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Teepee</a:t>
            </a:r>
            <a:r>
              <a:rPr lang="cs-CZ" sz="2400" dirty="0" smtClean="0"/>
              <a:t> </a:t>
            </a:r>
            <a:r>
              <a:rPr lang="cs-CZ" sz="2400" dirty="0" err="1" smtClean="0"/>
              <a:t>from</a:t>
            </a:r>
            <a:r>
              <a:rPr lang="cs-CZ" sz="2400" dirty="0" smtClean="0"/>
              <a:t> </a:t>
            </a:r>
            <a:r>
              <a:rPr lang="cs-CZ" sz="2400" dirty="0" err="1" smtClean="0"/>
              <a:t>tree</a:t>
            </a:r>
            <a:r>
              <a:rPr lang="cs-CZ" sz="2400" dirty="0" smtClean="0"/>
              <a:t> </a:t>
            </a:r>
            <a:r>
              <a:rPr lang="cs-CZ" sz="2400" dirty="0" err="1" smtClean="0"/>
              <a:t>trunks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4939" t="-1409" r="1816"/>
          <a:stretch>
            <a:fillRect/>
          </a:stretch>
        </p:blipFill>
        <p:spPr bwMode="auto">
          <a:xfrm>
            <a:off x="214282" y="1500174"/>
            <a:ext cx="864399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Wigwam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71612"/>
            <a:ext cx="8286808" cy="483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I</a:t>
            </a:r>
            <a:r>
              <a:rPr lang="en-US" sz="2400" dirty="0" smtClean="0"/>
              <a:t>n dwellings made ​​of wood and clay is </a:t>
            </a:r>
            <a:r>
              <a:rPr lang="en-US" sz="2400" dirty="0" smtClean="0"/>
              <a:t>pleasantly</a:t>
            </a:r>
            <a:r>
              <a:rPr lang="cs-CZ" sz="2400" smtClean="0"/>
              <a:t> in</a:t>
            </a:r>
            <a:r>
              <a:rPr lang="en-US" sz="2400" smtClean="0"/>
              <a:t> </a:t>
            </a:r>
            <a:r>
              <a:rPr lang="en-US" sz="2400" dirty="0" smtClean="0"/>
              <a:t>hot summer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842968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Hualapai</a:t>
            </a:r>
            <a:r>
              <a:rPr lang="cs-CZ" sz="2400" dirty="0" smtClean="0"/>
              <a:t> Indian </a:t>
            </a:r>
            <a:r>
              <a:rPr lang="cs-CZ" sz="2400" dirty="0" err="1" smtClean="0"/>
              <a:t>Reservation</a:t>
            </a:r>
            <a:r>
              <a:rPr lang="cs-CZ" sz="2400" dirty="0" smtClean="0"/>
              <a:t> </a:t>
            </a:r>
            <a:r>
              <a:rPr lang="cs-CZ" sz="2400" dirty="0" err="1" smtClean="0"/>
              <a:t>tribe</a:t>
            </a:r>
            <a:r>
              <a:rPr lang="cs-CZ" sz="2400" dirty="0" smtClean="0"/>
              <a:t>. </a:t>
            </a:r>
            <a:r>
              <a:rPr lang="en-US" sz="2400" dirty="0" smtClean="0"/>
              <a:t>The road is very dusty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497" y="1600200"/>
            <a:ext cx="676100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You can see the strange plants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497" y="1600200"/>
            <a:ext cx="676100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 Glass Skywalk at Grand Canyon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38056"/>
          <a:stretch>
            <a:fillRect/>
          </a:stretch>
        </p:blipFill>
        <p:spPr bwMode="auto">
          <a:xfrm>
            <a:off x="285720" y="1500174"/>
            <a:ext cx="8501122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Restaurant in Grand </a:t>
            </a:r>
            <a:r>
              <a:rPr lang="cs-CZ" sz="2400" dirty="0" err="1" smtClean="0"/>
              <a:t>Canyon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842968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04 – 19)</a:t>
            </a:r>
          </a:p>
          <a:p>
            <a:pPr hangingPunct="0"/>
            <a:r>
              <a:rPr lang="cs-CZ" dirty="0" smtClean="0"/>
              <a:t>Zdroje: vlastní archiv autorky.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103</Words>
  <Application>Microsoft Office PowerPoint</Application>
  <PresentationFormat>Předvádění na obrazovce (4:3)</PresentationFormat>
  <Paragraphs>14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Název školy: Základní škola Chomutov, Písečná 5144 Název materiálu: VY_22_INOVACE_24_Grand Canyon and Eagle Point_zh1 Číslo projektu: CZ 1.07/1.4.00/21.3355 Autor: Mgr. Zdena Hanušová Datum tvorby: 19.04.2013 Cílový ročník: 7. ročník Vzdělávací oblast: Anglický jazyk Klíčové slovo: Eagle Point, Grand Canyon, kultura amerických indiánů, obydlí. Anotace: Prezentace fotografií  z Grand Canyonu – Eagle Point.  Autorem materiálu a všech jeho částí, není-li uvedeno jinak, je Mgr. Zdena Hanušová. Financováno z ESF a státního rozpočtu ČR.   </vt:lpstr>
      <vt:lpstr>Grand Canyon and Eagle Point.</vt:lpstr>
      <vt:lpstr> During the tour, you can visit Eagle Point.</vt:lpstr>
      <vt:lpstr>You can visit a village of authentic Native American homes.</vt:lpstr>
      <vt:lpstr>Teepee from tree trunks. </vt:lpstr>
      <vt:lpstr>Wigwam.</vt:lpstr>
      <vt:lpstr>In dwellings made ​​of wood and clay is pleasantly in hot summer. </vt:lpstr>
      <vt:lpstr>Hualapai Indian Reservation tribe. The road is very dusty.</vt:lpstr>
      <vt:lpstr>You can see the strange plants.</vt:lpstr>
      <vt:lpstr> Glass Skywalk at Grand Canyon</vt:lpstr>
      <vt:lpstr>Restaurant in Grand Canyon.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Dana</cp:lastModifiedBy>
  <cp:revision>15</cp:revision>
  <dcterms:created xsi:type="dcterms:W3CDTF">2012-11-11T21:27:39Z</dcterms:created>
  <dcterms:modified xsi:type="dcterms:W3CDTF">2013-05-06T18:03:12Z</dcterms:modified>
</cp:coreProperties>
</file>