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76" r:id="rId3"/>
    <p:sldId id="267" r:id="rId4"/>
    <p:sldId id="271" r:id="rId5"/>
    <p:sldId id="270" r:id="rId6"/>
    <p:sldId id="272" r:id="rId7"/>
    <p:sldId id="269" r:id="rId8"/>
    <p:sldId id="273" r:id="rId9"/>
    <p:sldId id="268" r:id="rId10"/>
    <p:sldId id="27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069FD-4EB5-4671-BE4E-39C38C0DF2E5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FB2A7F-7962-44BB-A470-A02AFA536F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069FD-4EB5-4671-BE4E-39C38C0DF2E5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FB2A7F-7962-44BB-A470-A02AFA536F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069FD-4EB5-4671-BE4E-39C38C0DF2E5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FB2A7F-7962-44BB-A470-A02AFA536F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069FD-4EB5-4671-BE4E-39C38C0DF2E5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FB2A7F-7962-44BB-A470-A02AFA536F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069FD-4EB5-4671-BE4E-39C38C0DF2E5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FB2A7F-7962-44BB-A470-A02AFA536F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069FD-4EB5-4671-BE4E-39C38C0DF2E5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FB2A7F-7962-44BB-A470-A02AFA536F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069FD-4EB5-4671-BE4E-39C38C0DF2E5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FB2A7F-7962-44BB-A470-A02AFA536F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069FD-4EB5-4671-BE4E-39C38C0DF2E5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FB2A7F-7962-44BB-A470-A02AFA536F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069FD-4EB5-4671-BE4E-39C38C0DF2E5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FB2A7F-7962-44BB-A470-A02AFA536F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069FD-4EB5-4671-BE4E-39C38C0DF2E5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FB2A7F-7962-44BB-A470-A02AFA536F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069FD-4EB5-4671-BE4E-39C38C0DF2E5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FB2A7F-7962-44BB-A470-A02AFA536F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6069FD-4EB5-4671-BE4E-39C38C0DF2E5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FB2A7F-7962-44BB-A470-A02AFA536F4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654296"/>
          </a:xfrm>
        </p:spPr>
        <p:txBody>
          <a:bodyPr>
            <a:normAutofit fontScale="90000"/>
          </a:bodyPr>
          <a:lstStyle/>
          <a:p>
            <a:r>
              <a:rPr lang="cs-CZ" sz="2000" b="1" dirty="0" smtClean="0"/>
              <a:t>Název školy</a:t>
            </a:r>
            <a:r>
              <a:rPr lang="cs-CZ" sz="2000" dirty="0" smtClean="0"/>
              <a:t>: Základní škola Chomutov, Písečná 5144</a:t>
            </a:r>
            <a:br>
              <a:rPr lang="cs-CZ" sz="2000" dirty="0" smtClean="0"/>
            </a:br>
            <a:r>
              <a:rPr lang="cs-CZ" sz="2000" b="1" dirty="0" smtClean="0"/>
              <a:t>Název materiálu</a:t>
            </a:r>
            <a:r>
              <a:rPr lang="cs-CZ" sz="2000" dirty="0" smtClean="0"/>
              <a:t>: </a:t>
            </a:r>
            <a:r>
              <a:rPr lang="cs-CZ" sz="2000" dirty="0" smtClean="0"/>
              <a:t>VY_22_INOVACE_25_</a:t>
            </a:r>
            <a:r>
              <a:rPr lang="cs-CZ" sz="2000" dirty="0" err="1" smtClean="0"/>
              <a:t>Trinity</a:t>
            </a:r>
            <a:r>
              <a:rPr lang="cs-CZ" sz="2000" dirty="0" smtClean="0"/>
              <a:t> </a:t>
            </a:r>
            <a:r>
              <a:rPr lang="cs-CZ" sz="2000" dirty="0" err="1" smtClean="0"/>
              <a:t>Church</a:t>
            </a:r>
            <a:r>
              <a:rPr lang="cs-CZ" sz="2000" dirty="0" smtClean="0"/>
              <a:t>_zh1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b="1" dirty="0" smtClean="0"/>
              <a:t>Číslo projektu</a:t>
            </a:r>
            <a:r>
              <a:rPr lang="cs-CZ" sz="2000" dirty="0" smtClean="0"/>
              <a:t>: CZ 1.07/1.4.00/21.3355</a:t>
            </a:r>
            <a:br>
              <a:rPr lang="cs-CZ" sz="2000" dirty="0" smtClean="0"/>
            </a:br>
            <a:r>
              <a:rPr lang="cs-CZ" sz="2000" b="1" dirty="0" smtClean="0"/>
              <a:t>Autor</a:t>
            </a:r>
            <a:r>
              <a:rPr lang="cs-CZ" sz="2000" dirty="0" smtClean="0"/>
              <a:t>: Mgr. Zdena Hanušová</a:t>
            </a:r>
            <a:br>
              <a:rPr lang="cs-CZ" sz="2000" dirty="0" smtClean="0"/>
            </a:br>
            <a:r>
              <a:rPr lang="cs-CZ" sz="2000" b="1" dirty="0" smtClean="0"/>
              <a:t>Datum tvorby</a:t>
            </a:r>
            <a:r>
              <a:rPr lang="cs-CZ" sz="2000" dirty="0" smtClean="0"/>
              <a:t>: </a:t>
            </a:r>
            <a:r>
              <a:rPr lang="cs-CZ" sz="2000" dirty="0" smtClean="0"/>
              <a:t>19.04.2013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b="1" dirty="0" smtClean="0"/>
              <a:t>Cílový ročník</a:t>
            </a:r>
            <a:r>
              <a:rPr lang="cs-CZ" sz="2000" dirty="0" smtClean="0"/>
              <a:t>: 8. ročník</a:t>
            </a:r>
            <a:br>
              <a:rPr lang="cs-CZ" sz="2000" dirty="0" smtClean="0"/>
            </a:br>
            <a:r>
              <a:rPr lang="cs-CZ" sz="2000" b="1" dirty="0" smtClean="0"/>
              <a:t>Vzdělávací oblast: </a:t>
            </a:r>
            <a:r>
              <a:rPr lang="cs-CZ" sz="2000" dirty="0" smtClean="0"/>
              <a:t>Anglický jazyk</a:t>
            </a:r>
            <a:br>
              <a:rPr lang="cs-CZ" sz="2000" dirty="0" smtClean="0"/>
            </a:br>
            <a:r>
              <a:rPr lang="cs-CZ" sz="2000" b="1" dirty="0" smtClean="0"/>
              <a:t>Klíčové slovo: </a:t>
            </a:r>
            <a:r>
              <a:rPr lang="cs-CZ" sz="2000" b="1" dirty="0" smtClean="0"/>
              <a:t>kostel, </a:t>
            </a:r>
            <a:r>
              <a:rPr lang="cs-CZ" sz="2000" b="1" dirty="0" err="1" smtClean="0"/>
              <a:t>Trinity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Church</a:t>
            </a:r>
            <a:r>
              <a:rPr lang="cs-CZ" sz="2000" b="1" dirty="0" smtClean="0"/>
              <a:t>, hřbitov, New York.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b="1" dirty="0" smtClean="0"/>
              <a:t>Anotace</a:t>
            </a:r>
            <a:r>
              <a:rPr lang="cs-CZ" sz="2000" dirty="0" smtClean="0"/>
              <a:t>: </a:t>
            </a:r>
            <a:r>
              <a:rPr lang="cs-CZ" sz="2000" dirty="0" smtClean="0"/>
              <a:t>Prezentace fotografií z </a:t>
            </a:r>
            <a:r>
              <a:rPr lang="cs-CZ" sz="2000" dirty="0" err="1" smtClean="0"/>
              <a:t>Trinity</a:t>
            </a:r>
            <a:r>
              <a:rPr lang="cs-CZ" sz="2000" dirty="0" smtClean="0"/>
              <a:t> </a:t>
            </a:r>
            <a:r>
              <a:rPr lang="cs-CZ" sz="2000" dirty="0" err="1" smtClean="0"/>
              <a:t>Church</a:t>
            </a:r>
            <a:r>
              <a:rPr lang="cs-CZ" sz="2000" dirty="0" smtClean="0"/>
              <a:t> v New Yorku.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143248"/>
            <a:ext cx="2828916" cy="3286148"/>
          </a:xfrm>
        </p:spPr>
        <p:txBody>
          <a:bodyPr>
            <a:normAutofit/>
          </a:bodyPr>
          <a:lstStyle/>
          <a:p>
            <a:pPr>
              <a:buNone/>
              <a:defRPr/>
            </a:pPr>
            <a:r>
              <a:rPr lang="cs-CZ" sz="1100" i="1" dirty="0" smtClean="0"/>
              <a:t>. 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="" xmlns:wpc="http://schemas.microsoft.com/office/word/2010/wordprocessingCanvas" xmlns:mc="http://schemas.openxmlformats.org/markup-compatibility/2006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6072198" y="5214950"/>
            <a:ext cx="2714644" cy="642942"/>
          </a:xfrm>
          <a:prstGeom prst="rect">
            <a:avLst/>
          </a:prstGeom>
          <a:noFill/>
          <a:ln>
            <a:noFill/>
          </a:ln>
          <a:effectLst/>
          <a:extLst/>
        </p:spPr>
      </p:pic>
      <p:sp>
        <p:nvSpPr>
          <p:cNvPr id="5" name="Obdélník 4"/>
          <p:cNvSpPr/>
          <p:nvPr/>
        </p:nvSpPr>
        <p:spPr>
          <a:xfrm>
            <a:off x="214282" y="5229492"/>
            <a:ext cx="4143404" cy="6001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</a:t>
            </a:r>
            <a:endParaRPr lang="cs-CZ" sz="1100" dirty="0" smtClean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Trinity</a:t>
            </a:r>
            <a:r>
              <a:rPr lang="cs-CZ" dirty="0" smtClean="0"/>
              <a:t> </a:t>
            </a:r>
            <a:r>
              <a:rPr lang="cs-CZ" dirty="0" err="1" smtClean="0"/>
              <a:t>Church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71670" y="1571612"/>
            <a:ext cx="4966108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</a:t>
            </a:r>
            <a:r>
              <a:rPr lang="en-US" sz="2400" dirty="0" smtClean="0"/>
              <a:t>church tower was once the highest point in Manhattan. Today is Trinity Church surrounded by skyscrapers</a:t>
            </a:r>
            <a:r>
              <a:rPr lang="cs-CZ" sz="2400" dirty="0" smtClean="0"/>
              <a:t>.</a:t>
            </a:r>
            <a:r>
              <a:rPr lang="en-US" sz="2400" dirty="0" smtClean="0"/>
              <a:t> </a:t>
            </a:r>
            <a:endParaRPr lang="en-US" sz="2400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68476" y="1600200"/>
            <a:ext cx="6807048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 </a:t>
            </a:r>
            <a:r>
              <a:rPr lang="cs-CZ" sz="2400" dirty="0" err="1" smtClean="0"/>
              <a:t>An</a:t>
            </a:r>
            <a:r>
              <a:rPr lang="cs-CZ" sz="2400" dirty="0" smtClean="0"/>
              <a:t> a</a:t>
            </a:r>
            <a:r>
              <a:rPr lang="en-US" sz="2400" dirty="0" err="1" smtClean="0"/>
              <a:t>ctive</a:t>
            </a:r>
            <a:r>
              <a:rPr lang="en-US" sz="2400" dirty="0" smtClean="0"/>
              <a:t> parish church in New York</a:t>
            </a:r>
            <a:endParaRPr lang="cs-CZ" sz="24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28860" y="1600200"/>
            <a:ext cx="4286280" cy="4972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Interior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Trinity</a:t>
            </a:r>
            <a:r>
              <a:rPr lang="cs-CZ" sz="2400" dirty="0" smtClean="0"/>
              <a:t> </a:t>
            </a:r>
            <a:r>
              <a:rPr lang="cs-CZ" sz="2400" dirty="0" err="1" smtClean="0"/>
              <a:t>Church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68476" y="1600200"/>
            <a:ext cx="6807048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  </a:t>
            </a:r>
            <a:r>
              <a:rPr lang="cs-CZ" sz="2400" dirty="0" err="1" smtClean="0"/>
              <a:t>B</a:t>
            </a:r>
            <a:r>
              <a:rPr lang="cs-CZ" sz="2400" dirty="0" err="1" smtClean="0"/>
              <a:t>eautiful</a:t>
            </a:r>
            <a:r>
              <a:rPr lang="cs-CZ" sz="2400" dirty="0" smtClean="0"/>
              <a:t> </a:t>
            </a:r>
            <a:r>
              <a:rPr lang="cs-CZ" sz="2400" dirty="0" err="1" smtClean="0"/>
              <a:t>windows</a:t>
            </a:r>
            <a:r>
              <a:rPr lang="cs-CZ" sz="2400" dirty="0" smtClean="0"/>
              <a:t>.</a:t>
            </a: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68476" y="1600200"/>
            <a:ext cx="6807048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organ in the </a:t>
            </a:r>
            <a:r>
              <a:rPr lang="en-US" sz="2400" dirty="0" smtClean="0"/>
              <a:t>church</a:t>
            </a:r>
            <a:r>
              <a:rPr lang="cs-CZ" sz="2400" dirty="0" smtClean="0"/>
              <a:t>.</a:t>
            </a:r>
            <a:r>
              <a:rPr lang="en-US" sz="2400" dirty="0" smtClean="0"/>
              <a:t/>
            </a:r>
            <a:br>
              <a:rPr lang="en-US" sz="2400" dirty="0" smtClean="0"/>
            </a:br>
            <a:endParaRPr lang="cs-CZ" sz="2400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22714" t="7260"/>
          <a:stretch>
            <a:fillRect/>
          </a:stretch>
        </p:blipFill>
        <p:spPr bwMode="auto">
          <a:xfrm>
            <a:off x="500034" y="1714488"/>
            <a:ext cx="8215370" cy="47149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altar in the church</a:t>
            </a:r>
            <a:endParaRPr lang="cs-CZ" sz="2400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68476" y="1600200"/>
            <a:ext cx="6807048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Cemetery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68476" y="1600200"/>
            <a:ext cx="6807048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(2013 – </a:t>
            </a:r>
            <a:r>
              <a:rPr lang="cs-CZ" dirty="0" smtClean="0"/>
              <a:t>04 </a:t>
            </a:r>
            <a:r>
              <a:rPr lang="cs-CZ" dirty="0" smtClean="0"/>
              <a:t>– </a:t>
            </a:r>
            <a:r>
              <a:rPr lang="cs-CZ" dirty="0" smtClean="0"/>
              <a:t>19)</a:t>
            </a:r>
            <a:endParaRPr lang="cs-CZ" dirty="0" smtClean="0"/>
          </a:p>
          <a:p>
            <a:pPr hangingPunct="0"/>
            <a:r>
              <a:rPr lang="cs-CZ" dirty="0" smtClean="0"/>
              <a:t>Zdroje: vlastní archiv autorky.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94</Words>
  <Application>Microsoft Office PowerPoint</Application>
  <PresentationFormat>Předvádění na obrazovce (4:3)</PresentationFormat>
  <Paragraphs>15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Název školy: Základní škola Chomutov, Písečná 5144 Název materiálu: VY_22_INOVACE_25_Trinity Church_zh1 Číslo projektu: CZ 1.07/1.4.00/21.3355 Autor: Mgr. Zdena Hanušová Datum tvorby: 19.04.2013 Cílový ročník: 8. ročník Vzdělávací oblast: Anglický jazyk Klíčové slovo: kostel, Trinity Church, hřbitov, New York. Anotace: Prezentace fotografií z Trinity Church v New Yorku.</vt:lpstr>
      <vt:lpstr>Trinity Church</vt:lpstr>
      <vt:lpstr>The church tower was once the highest point in Manhattan. Today is Trinity Church surrounded by skyscrapers. </vt:lpstr>
      <vt:lpstr> An active parish church in New York</vt:lpstr>
      <vt:lpstr>Interior of Trinity Church.</vt:lpstr>
      <vt:lpstr>  Beautiful windows. </vt:lpstr>
      <vt:lpstr>The organ in the church. </vt:lpstr>
      <vt:lpstr>The altar in the church</vt:lpstr>
      <vt:lpstr>Cemetery.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Losan</cp:lastModifiedBy>
  <cp:revision>7</cp:revision>
  <dcterms:created xsi:type="dcterms:W3CDTF">2013-03-19T13:31:43Z</dcterms:created>
  <dcterms:modified xsi:type="dcterms:W3CDTF">2013-04-16T15:48:57Z</dcterms:modified>
</cp:coreProperties>
</file>