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5" r:id="rId3"/>
    <p:sldId id="260" r:id="rId4"/>
    <p:sldId id="280" r:id="rId5"/>
    <p:sldId id="264" r:id="rId6"/>
    <p:sldId id="273" r:id="rId7"/>
    <p:sldId id="271" r:id="rId8"/>
    <p:sldId id="267" r:id="rId9"/>
    <p:sldId id="268" r:id="rId10"/>
    <p:sldId id="261" r:id="rId11"/>
    <p:sldId id="269" r:id="rId12"/>
    <p:sldId id="263" r:id="rId13"/>
    <p:sldId id="28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181DBF-94F1-43D4-8198-95A78C3F6B51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E4A1AB-C163-4E6F-AD7B-C4907E1FAC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85786" y="785794"/>
            <a:ext cx="7443814" cy="2571768"/>
          </a:xfrm>
        </p:spPr>
        <p:txBody>
          <a:bodyPr>
            <a:noAutofit/>
          </a:bodyPr>
          <a:lstStyle/>
          <a:p>
            <a:r>
              <a:rPr lang="cs-CZ" sz="1800" b="1" dirty="0" smtClean="0"/>
              <a:t>Název školy</a:t>
            </a:r>
            <a:r>
              <a:rPr lang="cs-CZ" sz="1800" dirty="0" smtClean="0"/>
              <a:t>: Základní škola Chomutov, Písečná 5144</a:t>
            </a:r>
            <a:br>
              <a:rPr lang="cs-CZ" sz="1800" dirty="0" smtClean="0"/>
            </a:br>
            <a:r>
              <a:rPr lang="cs-CZ" sz="1800" b="1" dirty="0" smtClean="0"/>
              <a:t>Název materiálu</a:t>
            </a:r>
            <a:r>
              <a:rPr lang="cs-CZ" sz="1800" dirty="0" smtClean="0"/>
              <a:t>: VY_22_INOVACE_26_</a:t>
            </a:r>
            <a:r>
              <a:rPr lang="cs-CZ" sz="1800" dirty="0" err="1" smtClean="0"/>
              <a:t>Yosemite</a:t>
            </a:r>
            <a:r>
              <a:rPr lang="cs-CZ" sz="1800" dirty="0" smtClean="0"/>
              <a:t> </a:t>
            </a:r>
            <a:r>
              <a:rPr lang="cs-CZ" sz="1800" dirty="0" err="1" smtClean="0"/>
              <a:t>National</a:t>
            </a:r>
            <a:r>
              <a:rPr lang="cs-CZ" sz="1800" dirty="0" smtClean="0"/>
              <a:t> Park</a:t>
            </a:r>
            <a:r>
              <a:rPr lang="cs-CZ" sz="1800" i="1" dirty="0" smtClean="0"/>
              <a:t> </a:t>
            </a:r>
            <a:r>
              <a:rPr lang="cs-CZ" sz="1800" dirty="0" smtClean="0"/>
              <a:t>_zh1</a:t>
            </a:r>
            <a:br>
              <a:rPr lang="cs-CZ" sz="1800" dirty="0" smtClean="0"/>
            </a:br>
            <a:r>
              <a:rPr lang="cs-CZ" sz="1800" b="1" dirty="0" smtClean="0"/>
              <a:t>Číslo projektu</a:t>
            </a:r>
            <a:r>
              <a:rPr lang="cs-CZ" sz="1800" dirty="0" smtClean="0"/>
              <a:t>: CZ 1.07/1.4.00/21.3355</a:t>
            </a:r>
            <a:br>
              <a:rPr lang="cs-CZ" sz="1800" dirty="0" smtClean="0"/>
            </a:br>
            <a:r>
              <a:rPr lang="cs-CZ" sz="1800" b="1" dirty="0" smtClean="0"/>
              <a:t>Autor</a:t>
            </a:r>
            <a:r>
              <a:rPr lang="cs-CZ" sz="1800" dirty="0" smtClean="0"/>
              <a:t>: Mgr. Zdena Hanušová</a:t>
            </a:r>
            <a:br>
              <a:rPr lang="cs-CZ" sz="1800" dirty="0" smtClean="0"/>
            </a:br>
            <a:r>
              <a:rPr lang="cs-CZ" sz="1800" b="1" dirty="0" smtClean="0"/>
              <a:t>Datum tvorby</a:t>
            </a:r>
            <a:r>
              <a:rPr lang="cs-CZ" sz="1800" dirty="0" smtClean="0"/>
              <a:t>: 19.04.2013</a:t>
            </a:r>
            <a:br>
              <a:rPr lang="cs-CZ" sz="1800" dirty="0" smtClean="0"/>
            </a:br>
            <a:r>
              <a:rPr lang="cs-CZ" sz="1800" b="1" dirty="0" smtClean="0"/>
              <a:t>Cílový ročník</a:t>
            </a:r>
            <a:r>
              <a:rPr lang="cs-CZ" sz="1800" dirty="0" smtClean="0"/>
              <a:t>: 6. ročník</a:t>
            </a:r>
            <a:br>
              <a:rPr lang="cs-CZ" sz="1800" dirty="0" smtClean="0"/>
            </a:br>
            <a:r>
              <a:rPr lang="cs-CZ" sz="1800" b="1" dirty="0" smtClean="0"/>
              <a:t>Vzdělávací oblast: </a:t>
            </a:r>
            <a:r>
              <a:rPr lang="cs-CZ" sz="1800" dirty="0" smtClean="0"/>
              <a:t>Anglický jazyk </a:t>
            </a:r>
            <a:br>
              <a:rPr lang="cs-CZ" sz="1800" dirty="0" smtClean="0"/>
            </a:br>
            <a:r>
              <a:rPr lang="cs-CZ" sz="1800" b="1" dirty="0" smtClean="0"/>
              <a:t>Klíčové slovo: park, oddych, řeka, vodopády, Half Dom, El </a:t>
            </a:r>
            <a:r>
              <a:rPr lang="cs-CZ" sz="1800" b="1" dirty="0" err="1" smtClean="0"/>
              <a:t>Capitan</a:t>
            </a:r>
            <a:r>
              <a:rPr lang="cs-CZ" sz="1800" b="1" dirty="0" smtClean="0"/>
              <a:t>.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b="1" dirty="0" smtClean="0"/>
              <a:t>Anotace</a:t>
            </a:r>
            <a:r>
              <a:rPr lang="cs-CZ" sz="1800" dirty="0" smtClean="0"/>
              <a:t>: Prezentace fotografií z </a:t>
            </a:r>
            <a:r>
              <a:rPr lang="cs-CZ" sz="1800" dirty="0" err="1" smtClean="0"/>
              <a:t>Yosemitského</a:t>
            </a:r>
            <a:r>
              <a:rPr lang="cs-CZ" sz="1800" dirty="0" smtClean="0"/>
              <a:t> národního parku.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214950"/>
            <a:ext cx="3114668" cy="911213"/>
          </a:xfrm>
        </p:spPr>
        <p:txBody>
          <a:bodyPr>
            <a:normAutofit/>
          </a:bodyPr>
          <a:lstStyle/>
          <a:p>
            <a:pPr hangingPunct="0"/>
            <a:r>
              <a:rPr lang="cs-CZ" sz="1100" i="1" dirty="0" smtClean="0"/>
              <a:t>Autorem materiálu a všech jeho částí, není-li uvedeno jinak, je Mgr. Zdena Hanušová.</a:t>
            </a:r>
            <a:endParaRPr lang="cs-CZ" sz="1100" dirty="0" smtClean="0"/>
          </a:p>
          <a:p>
            <a:pPr hangingPunct="0"/>
            <a:r>
              <a:rPr lang="cs-CZ" sz="1100" i="1" dirty="0" smtClean="0"/>
              <a:t>Financováno z ESF a státního rozpočtu ČR</a:t>
            </a:r>
            <a:endParaRPr lang="cs-CZ" sz="1100" dirty="0" smtClean="0"/>
          </a:p>
          <a:p>
            <a:endParaRPr lang="cs-CZ" sz="1100" dirty="0"/>
          </a:p>
        </p:txBody>
      </p:sp>
      <p:pic>
        <p:nvPicPr>
          <p:cNvPr id="4" name="Picture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2198" y="5357827"/>
            <a:ext cx="2714644" cy="785818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Yosemite</a:t>
            </a:r>
            <a:r>
              <a:rPr lang="cs-CZ" dirty="0" smtClean="0"/>
              <a:t> </a:t>
            </a:r>
            <a:r>
              <a:rPr lang="cs-CZ" dirty="0" err="1" smtClean="0"/>
              <a:t>National</a:t>
            </a:r>
            <a:r>
              <a:rPr lang="cs-CZ" dirty="0" smtClean="0"/>
              <a:t> Park</a:t>
            </a:r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Yosemite Valley</a:t>
            </a:r>
            <a:r>
              <a:rPr lang="cs-CZ" sz="2400" dirty="0" smtClean="0"/>
              <a:t> </a:t>
            </a:r>
            <a:r>
              <a:rPr lang="en-US" sz="2400" dirty="0" smtClean="0"/>
              <a:t>along the Merced River.</a:t>
            </a:r>
            <a:endParaRPr lang="cs-CZ" sz="2400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Yosemite</a:t>
            </a:r>
            <a:r>
              <a:rPr lang="cs-CZ" sz="2400" dirty="0" smtClean="0"/>
              <a:t> </a:t>
            </a:r>
            <a:r>
              <a:rPr lang="cs-CZ" sz="2400" dirty="0" err="1" smtClean="0"/>
              <a:t>Falls</a:t>
            </a:r>
            <a:r>
              <a:rPr lang="cs-CZ" sz="2400" dirty="0" smtClean="0"/>
              <a:t> </a:t>
            </a:r>
            <a:r>
              <a:rPr lang="cs-CZ" sz="2400" dirty="0" err="1" smtClean="0"/>
              <a:t>Trail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86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 Around the Merced River are rocks from which falls the highest waterfall in North America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54691" y="1600200"/>
            <a:ext cx="6034617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The waterfall consists of upper (425 m) and lower (97 m) waterfall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150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Beautiful formation called Half Dome is 1450 meters high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945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T</a:t>
            </a:r>
            <a:r>
              <a:rPr lang="en-US" sz="2400" dirty="0" smtClean="0"/>
              <a:t>he tallest granite monolith in the world called El Capitan</a:t>
            </a:r>
            <a:r>
              <a:rPr lang="cs-CZ" sz="2400" dirty="0" smtClean="0"/>
              <a:t>. </a:t>
            </a:r>
            <a:r>
              <a:rPr lang="cs-CZ" sz="2400" dirty="0" err="1" smtClean="0"/>
              <a:t>It</a:t>
            </a:r>
            <a:r>
              <a:rPr lang="cs-CZ" sz="2400" dirty="0" smtClean="0"/>
              <a:t> </a:t>
            </a:r>
            <a:r>
              <a:rPr lang="cs-CZ" sz="2400" dirty="0" err="1" smtClean="0"/>
              <a:t>is</a:t>
            </a:r>
            <a:r>
              <a:rPr lang="cs-CZ" sz="2400" dirty="0" smtClean="0"/>
              <a:t> </a:t>
            </a:r>
            <a:r>
              <a:rPr lang="en-US" sz="2400" dirty="0" smtClean="0"/>
              <a:t>1095 meters </a:t>
            </a:r>
            <a:r>
              <a:rPr lang="cs-CZ" sz="2400" dirty="0" err="1" smtClean="0"/>
              <a:t>high</a:t>
            </a:r>
            <a:r>
              <a:rPr lang="cs-CZ" sz="2400" dirty="0" smtClean="0"/>
              <a:t>.</a:t>
            </a:r>
            <a:r>
              <a:rPr lang="en-US" sz="2400" dirty="0" smtClean="0"/>
              <a:t> Every </a:t>
            </a:r>
            <a:r>
              <a:rPr lang="en-US" sz="2400" dirty="0" smtClean="0"/>
              <a:t>day</a:t>
            </a:r>
            <a:r>
              <a:rPr lang="cs-CZ" sz="2400" dirty="0" smtClean="0"/>
              <a:t> </a:t>
            </a:r>
            <a:r>
              <a:rPr lang="en-US" sz="2400" dirty="0"/>
              <a:t>many </a:t>
            </a:r>
            <a:r>
              <a:rPr lang="en-US" sz="2400" dirty="0" smtClean="0"/>
              <a:t>climbers</a:t>
            </a:r>
            <a:r>
              <a:rPr lang="en-US" sz="2400" dirty="0" smtClean="0"/>
              <a:t> climb</a:t>
            </a:r>
            <a:r>
              <a:rPr lang="cs-CZ" sz="2400" dirty="0" smtClean="0"/>
              <a:t> </a:t>
            </a:r>
            <a:r>
              <a:rPr lang="cs-CZ" sz="2400" dirty="0" err="1" smtClean="0"/>
              <a:t>it</a:t>
            </a:r>
            <a:r>
              <a:rPr lang="en-US" sz="2400" dirty="0" smtClean="0"/>
              <a:t>.</a:t>
            </a:r>
            <a:endParaRPr lang="cs-CZ" sz="2400" dirty="0"/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Squirrels followed us throughout the park</a:t>
            </a:r>
            <a:r>
              <a:rPr lang="cs-CZ" sz="2400" dirty="0" smtClean="0"/>
              <a:t>.</a:t>
            </a:r>
            <a:r>
              <a:rPr lang="en-US" sz="2400" dirty="0" smtClean="0"/>
              <a:t/>
            </a:r>
            <a:br>
              <a:rPr lang="en-US" sz="2400" dirty="0" smtClean="0"/>
            </a:br>
            <a:endParaRPr lang="cs-CZ" sz="2400" dirty="0"/>
          </a:p>
        </p:txBody>
      </p:sp>
      <p:pic>
        <p:nvPicPr>
          <p:cNvPr id="1638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428604"/>
            <a:ext cx="7858180" cy="5715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400" dirty="0" smtClean="0"/>
              <a:t>In 1,200 square miles, you can find deep valleys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2457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91497" y="1600200"/>
            <a:ext cx="676100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And</a:t>
            </a:r>
            <a:r>
              <a:rPr lang="en-US" sz="2400" dirty="0" smtClean="0"/>
              <a:t> grand meadows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8662" y="1500174"/>
            <a:ext cx="7358114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hangingPunct="0"/>
            <a:r>
              <a:rPr lang="cs-CZ" dirty="0" smtClean="0"/>
              <a:t>(2013 – 04 – 19)</a:t>
            </a:r>
          </a:p>
          <a:p>
            <a:pPr hangingPunct="0"/>
            <a:r>
              <a:rPr lang="cs-CZ" dirty="0" smtClean="0"/>
              <a:t>Zdroje: vlastní archiv autorky.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146</Words>
  <Application>Microsoft Office PowerPoint</Application>
  <PresentationFormat>Předvádění na obrazovce (4:3)</PresentationFormat>
  <Paragraphs>15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 školy: Základní škola Chomutov, Písečná 5144 Název materiálu: VY_22_INOVACE_26_Yosemite National Park _zh1 Číslo projektu: CZ 1.07/1.4.00/21.3355 Autor: Mgr. Zdena Hanušová Datum tvorby: 19.04.2013 Cílový ročník: 6. ročník Vzdělávací oblast: Anglický jazyk  Klíčové slovo: park, oddych, řeka, vodopády, Half Dom, El Capitan. Anotace: Prezentace fotografií z Yosemitského národního parku.</vt:lpstr>
      <vt:lpstr>Yosemite National Park</vt:lpstr>
      <vt:lpstr>Yosemite Valley along the Merced River.</vt:lpstr>
      <vt:lpstr>Yosemite Falls Trail.</vt:lpstr>
      <vt:lpstr> Around the Merced River are rocks from which falls the highest waterfall in North America.</vt:lpstr>
      <vt:lpstr>The waterfall consists of upper (425 m) and lower (97 m) waterfall.</vt:lpstr>
      <vt:lpstr>Beautiful formation called Half Dome is 1450 meters high.</vt:lpstr>
      <vt:lpstr>The tallest granite monolith in the world called El Capitan. It is 1095 meters high. Every day many climbers climb it.</vt:lpstr>
      <vt:lpstr>Squirrels followed us throughout the park. </vt:lpstr>
      <vt:lpstr>Prezentace aplikace PowerPoint</vt:lpstr>
      <vt:lpstr>In 1,200 square miles, you can find deep valleys.</vt:lpstr>
      <vt:lpstr>And grand meadows.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Losan</dc:creator>
  <cp:lastModifiedBy>Dana</cp:lastModifiedBy>
  <cp:revision>8</cp:revision>
  <dcterms:created xsi:type="dcterms:W3CDTF">2013-04-12T16:00:35Z</dcterms:created>
  <dcterms:modified xsi:type="dcterms:W3CDTF">2013-05-07T16:02:44Z</dcterms:modified>
</cp:coreProperties>
</file>