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8" r:id="rId4"/>
    <p:sldId id="264" r:id="rId5"/>
    <p:sldId id="260" r:id="rId6"/>
    <p:sldId id="263" r:id="rId7"/>
    <p:sldId id="271" r:id="rId8"/>
    <p:sldId id="273" r:id="rId9"/>
    <p:sldId id="265" r:id="rId10"/>
    <p:sldId id="274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B50BE-6CA4-499E-AE33-20C80012358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A8B45-E022-43B1-806A-E9CA8F58E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VY_22_INOVACE_30_Budovy -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21.04.2013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9.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 </a:t>
            </a:r>
            <a:r>
              <a:rPr lang="cs-CZ" sz="1800" b="1" dirty="0" err="1" smtClean="0"/>
              <a:t>Mission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Dolores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Coit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Tower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Transamerica</a:t>
            </a:r>
            <a:r>
              <a:rPr lang="cs-CZ" sz="1800" b="1" dirty="0" smtClean="0"/>
              <a:t> Pyramid, </a:t>
            </a:r>
            <a:r>
              <a:rPr lang="cs-CZ" sz="1800" b="1" dirty="0" err="1" smtClean="0"/>
              <a:t>Fort</a:t>
            </a:r>
            <a:r>
              <a:rPr lang="cs-CZ" sz="1800" b="1" dirty="0" smtClean="0"/>
              <a:t> Mason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 Prezentace známých budov v San </a:t>
            </a:r>
            <a:r>
              <a:rPr lang="cs-CZ" sz="1800" dirty="0" err="1" smtClean="0"/>
              <a:t>Franciscu</a:t>
            </a:r>
            <a:r>
              <a:rPr lang="cs-CZ" sz="1800" dirty="0" smtClean="0"/>
              <a:t> na fotografiích.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4286256"/>
            <a:ext cx="6400800" cy="1752600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210" y="5857891"/>
            <a:ext cx="2735580" cy="57150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Mission</a:t>
            </a:r>
            <a:r>
              <a:rPr lang="cs-CZ" sz="2400" dirty="0" smtClean="0"/>
              <a:t> </a:t>
            </a:r>
            <a:r>
              <a:rPr lang="cs-CZ" sz="2400" dirty="0" err="1" smtClean="0"/>
              <a:t>Dolores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t</a:t>
            </a:r>
            <a:r>
              <a:rPr lang="en-US" sz="2400" dirty="0" smtClean="0"/>
              <a:t>he oldest building in San Francisco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original</a:t>
            </a:r>
            <a:r>
              <a:rPr lang="cs-CZ" sz="2400" dirty="0" smtClean="0"/>
              <a:t> </a:t>
            </a:r>
            <a:r>
              <a:rPr lang="cs-CZ" sz="2400" dirty="0" err="1" smtClean="0"/>
              <a:t>appearance</a:t>
            </a:r>
            <a:r>
              <a:rPr lang="cs-CZ" sz="2400" dirty="0" smtClean="0"/>
              <a:t> </a:t>
            </a:r>
            <a:r>
              <a:rPr lang="cs-CZ" sz="2400" dirty="0" err="1" smtClean="0"/>
              <a:t>remains</a:t>
            </a:r>
            <a:r>
              <a:rPr lang="cs-CZ" sz="2400" dirty="0" smtClean="0"/>
              <a:t> </a:t>
            </a:r>
            <a:r>
              <a:rPr lang="cs-CZ" sz="2400" dirty="0" err="1" smtClean="0"/>
              <a:t>unchanged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Palace of Fine Arts was constructed </a:t>
            </a:r>
            <a:r>
              <a:rPr lang="cs-CZ" sz="2400" dirty="0" smtClean="0"/>
              <a:t>in</a:t>
            </a:r>
            <a:r>
              <a:rPr lang="en-US" sz="2400" dirty="0" smtClean="0"/>
              <a:t> </a:t>
            </a:r>
            <a:r>
              <a:rPr lang="en-US" sz="2400" dirty="0" smtClean="0"/>
              <a:t>1915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792961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palace was built in the style of Roman ruins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501121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building has appeared in numerous films and television shows.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643050"/>
            <a:ext cx="735811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Transamerica</a:t>
            </a:r>
            <a:r>
              <a:rPr lang="cs-CZ" sz="2400" dirty="0" smtClean="0"/>
              <a:t> Pyramid.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571612"/>
            <a:ext cx="392909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Fort</a:t>
            </a:r>
            <a:r>
              <a:rPr lang="cs-CZ" sz="2400" dirty="0" smtClean="0"/>
              <a:t> Mason </a:t>
            </a:r>
            <a:r>
              <a:rPr lang="cs-CZ" sz="2400" dirty="0" err="1" smtClean="0"/>
              <a:t>Historic</a:t>
            </a:r>
            <a:r>
              <a:rPr lang="cs-CZ" sz="2400" dirty="0" smtClean="0"/>
              <a:t> </a:t>
            </a:r>
            <a:r>
              <a:rPr lang="cs-CZ" sz="2400" dirty="0" err="1" smtClean="0"/>
              <a:t>District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Fort Mason was the barracks and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en-US" sz="2400" dirty="0" smtClean="0"/>
              <a:t> was transformed </a:t>
            </a:r>
            <a:r>
              <a:rPr lang="en-US" sz="2400" dirty="0" smtClean="0"/>
              <a:t>into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en-US" sz="2400" smtClean="0"/>
              <a:t> </a:t>
            </a:r>
            <a:r>
              <a:rPr lang="en-US" sz="2400" dirty="0" smtClean="0"/>
              <a:t>a cultural center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Coit</a:t>
            </a:r>
            <a:r>
              <a:rPr lang="en-US" sz="2400" dirty="0" smtClean="0"/>
              <a:t> Tower. It serves as a </a:t>
            </a:r>
            <a:r>
              <a:rPr lang="cs-CZ" sz="2400" dirty="0" smtClean="0"/>
              <a:t>pointer </a:t>
            </a:r>
            <a:r>
              <a:rPr lang="en-US" sz="2400" dirty="0" smtClean="0"/>
              <a:t>for people lost in city streets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04 – 21)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115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VY_22_INOVACE_30_Budovy - San Francisco _zh1 Číslo projektu: CZ 1.07/1.4.00/21.3355 Autor: Mgr. Zdena Hanušová Datum tvorby: 21.04.2013 Cílový ročník: 9. ročník Vzdělávací oblast: Anglický jazyk Klíčové slovo:  Mission Dolores, Coit Tower, Transamerica Pyramid, Fort Mason  Anotace:  Prezentace známých budov v San Franciscu na fotografiích. </vt:lpstr>
      <vt:lpstr>Mission Dolores is the oldest building in San Francisco.</vt:lpstr>
      <vt:lpstr> The original appearance remains unchanged. </vt:lpstr>
      <vt:lpstr> Palace of Fine Arts was constructed in 1915.</vt:lpstr>
      <vt:lpstr>The palace was built in the style of Roman ruins. </vt:lpstr>
      <vt:lpstr>The building has appeared in numerous films and television shows. </vt:lpstr>
      <vt:lpstr>Transamerica Pyramid.</vt:lpstr>
      <vt:lpstr>Fort Mason Historic District.</vt:lpstr>
      <vt:lpstr> Fort Mason was the barracks and it was transformed into  a cultural center.</vt:lpstr>
      <vt:lpstr>Coit Tower. It serves as a pointer for people lost in city streets.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11</cp:revision>
  <dcterms:created xsi:type="dcterms:W3CDTF">2012-11-11T20:51:01Z</dcterms:created>
  <dcterms:modified xsi:type="dcterms:W3CDTF">2013-05-07T16:22:05Z</dcterms:modified>
</cp:coreProperties>
</file>