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6" r:id="rId4"/>
    <p:sldId id="265" r:id="rId5"/>
    <p:sldId id="259" r:id="rId6"/>
    <p:sldId id="260" r:id="rId7"/>
    <p:sldId id="271" r:id="rId8"/>
    <p:sldId id="268" r:id="rId9"/>
    <p:sldId id="267" r:id="rId10"/>
    <p:sldId id="269" r:id="rId11"/>
    <p:sldId id="27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6B3C31-D36C-4E89-8CB4-95DA41108E6F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751C61-F399-4077-8721-E098F8DAE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</a:t>
            </a:r>
            <a:r>
              <a:rPr lang="cs-CZ" sz="1800" dirty="0" smtClean="0"/>
              <a:t>VY_22_INOVACE_31_Noční New York_zh1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21.04.2013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9.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noční New York,  mrakodrapy.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</a:t>
            </a:r>
            <a:r>
              <a:rPr lang="cs-CZ" sz="1800" dirty="0" smtClean="0"/>
              <a:t>Prezentace </a:t>
            </a:r>
            <a:r>
              <a:rPr lang="cs-CZ" sz="1800" dirty="0" smtClean="0"/>
              <a:t>fotografií z nočního New Yorku a z vrcholu </a:t>
            </a:r>
            <a:r>
              <a:rPr lang="cs-CZ" sz="1800" dirty="0" err="1" smtClean="0"/>
              <a:t>Rockeffelerova</a:t>
            </a:r>
            <a:r>
              <a:rPr lang="cs-CZ" sz="1800" dirty="0" smtClean="0"/>
              <a:t> centra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86322"/>
            <a:ext cx="6400800" cy="852478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Night</a:t>
            </a:r>
            <a:r>
              <a:rPr lang="cs-CZ" dirty="0" smtClean="0"/>
              <a:t> in New York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643050"/>
            <a:ext cx="747538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Empire </a:t>
            </a:r>
            <a:r>
              <a:rPr lang="cs-CZ" sz="2400" dirty="0" err="1" smtClean="0"/>
              <a:t>State</a:t>
            </a:r>
            <a:r>
              <a:rPr lang="cs-CZ" sz="2400" dirty="0" smtClean="0"/>
              <a:t> </a:t>
            </a:r>
            <a:r>
              <a:rPr lang="cs-CZ" sz="2400" dirty="0" err="1" smtClean="0"/>
              <a:t>Building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red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Citigroup</a:t>
            </a:r>
            <a:r>
              <a:rPr lang="cs-CZ" sz="2400" dirty="0" smtClean="0"/>
              <a:t> Center has a </a:t>
            </a:r>
            <a:r>
              <a:rPr lang="cs-CZ" sz="2400" dirty="0" err="1" smtClean="0"/>
              <a:t>triangular</a:t>
            </a:r>
            <a:r>
              <a:rPr lang="cs-CZ" sz="2400" dirty="0" smtClean="0"/>
              <a:t> top.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18976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Some houses shine like the day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09293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Chrysler</a:t>
            </a:r>
            <a:r>
              <a:rPr lang="cs-CZ" sz="2400" dirty="0" smtClean="0"/>
              <a:t> </a:t>
            </a:r>
            <a:r>
              <a:rPr lang="cs-CZ" sz="2400" dirty="0" err="1" smtClean="0"/>
              <a:t>Building</a:t>
            </a:r>
            <a:r>
              <a:rPr lang="cs-CZ" sz="2400" dirty="0" smtClean="0"/>
              <a:t> </a:t>
            </a:r>
            <a:r>
              <a:rPr lang="en-US" sz="2400" dirty="0" smtClean="0"/>
              <a:t>constructed at a rate of 4 floors per week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643050"/>
            <a:ext cx="816437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Top view from the </a:t>
            </a:r>
            <a:r>
              <a:rPr lang="cs-CZ" sz="2400" dirty="0" smtClean="0"/>
              <a:t>T</a:t>
            </a:r>
            <a:r>
              <a:rPr lang="en-US" sz="2400" dirty="0" smtClean="0"/>
              <a:t>op of the rock to New York full of lights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807249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US" sz="2400" dirty="0" smtClean="0"/>
              <a:t>view of the Empire State Building from the </a:t>
            </a:r>
            <a:r>
              <a:rPr lang="en-US" sz="2400" dirty="0" err="1" smtClean="0"/>
              <a:t>groun</a:t>
            </a:r>
            <a:r>
              <a:rPr lang="cs-CZ" sz="2400" dirty="0" err="1" smtClean="0"/>
              <a:t>d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r>
              <a:rPr lang="cs-CZ" sz="2400" dirty="0" err="1" smtClean="0"/>
              <a:t>It</a:t>
            </a:r>
            <a:r>
              <a:rPr lang="en-US" sz="2400" dirty="0" smtClean="0"/>
              <a:t> </a:t>
            </a:r>
            <a:r>
              <a:rPr lang="cs-CZ" sz="2400" dirty="0" err="1" smtClean="0"/>
              <a:t>was</a:t>
            </a:r>
            <a:r>
              <a:rPr lang="en-US" sz="2400" dirty="0" smtClean="0"/>
              <a:t> fl</a:t>
            </a:r>
            <a:r>
              <a:rPr lang="cs-CZ" sz="2400" dirty="0" err="1" smtClean="0"/>
              <a:t>ying</a:t>
            </a:r>
            <a:r>
              <a:rPr lang="en-US" sz="2400" dirty="0" smtClean="0"/>
              <a:t> in the sky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8286808" cy="47402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Red stairs in Times Square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816437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US" sz="2400" dirty="0" smtClean="0"/>
              <a:t>advertising light up the whole street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00105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Times Square at night is </a:t>
            </a:r>
            <a:r>
              <a:rPr lang="cs-CZ" sz="2400" dirty="0" err="1" smtClean="0"/>
              <a:t>full</a:t>
            </a:r>
            <a:r>
              <a:rPr lang="en-US" sz="2400" dirty="0" smtClean="0"/>
              <a:t> with tourists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571612"/>
            <a:ext cx="802149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04 – 21)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137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VY_22_INOVACE_31_Noční New York_zh1 Číslo projektu: CZ 1.07/1.4.00/21.3355 Autor: Mgr. Zdena Hanušová Datum tvorby: 21.04.2013 Cílový ročník: 9. ročník Vzdělávací oblast: Anglický jazyk Klíčové slovo: noční New York,  mrakodrapy. Anotace: Prezentace fotografií z nočního New Yorku a z vrcholu Rockeffelerova centra.</vt:lpstr>
      <vt:lpstr>Night in New York</vt:lpstr>
      <vt:lpstr>The Empire State Building is red.</vt:lpstr>
      <vt:lpstr>Citigroup Center has a triangular top. </vt:lpstr>
      <vt:lpstr>Some houses shine like the day. </vt:lpstr>
      <vt:lpstr>Chrysler Building constructed at a rate of 4 floors per week.</vt:lpstr>
      <vt:lpstr>Top view from the Top of the rock to New York full of lights.</vt:lpstr>
      <vt:lpstr>The view of the Empire State Building from the ground. It was flying in the sky.</vt:lpstr>
      <vt:lpstr>Red stairs in Times Square.</vt:lpstr>
      <vt:lpstr>The advertising light up the whole street.</vt:lpstr>
      <vt:lpstr>Times Square at night is full with tourists.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VY_22_INOVACE_18_Central Park_zh1 Číslo projektu: CZ 1.07/1.4.00/21.3355 Autor: Mgr. Zdena Hanušová Datum tvorby: 11.04.2013 Cílový ročník: 6. ročník Vzdělávací oblast: Anglický jazyk Klíčové slovo: park, oddych, trávník, cesty, sport. Anotace: Central park na fotografiích s popisky.</dc:title>
  <dc:creator>Losan</dc:creator>
  <cp:lastModifiedBy>Losan</cp:lastModifiedBy>
  <cp:revision>4</cp:revision>
  <dcterms:created xsi:type="dcterms:W3CDTF">2013-04-16T17:02:40Z</dcterms:created>
  <dcterms:modified xsi:type="dcterms:W3CDTF">2013-05-01T14:12:55Z</dcterms:modified>
</cp:coreProperties>
</file>