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71" r:id="rId8"/>
    <p:sldId id="262" r:id="rId9"/>
    <p:sldId id="263" r:id="rId10"/>
    <p:sldId id="265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2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375C8F-1A58-4B2B-BB4C-ED94B6CF1DC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CAC30-C504-4831-A5C4-F2DBF11B3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Autofit/>
          </a:bodyPr>
          <a:lstStyle/>
          <a:p>
            <a:pPr hangingPunct="0"/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VY_22_INOVACE_32_ Brooklyn_</a:t>
            </a:r>
            <a:r>
              <a:rPr lang="cs-CZ" sz="1800" dirty="0" err="1" smtClean="0"/>
              <a:t>zh</a:t>
            </a:r>
            <a:r>
              <a:rPr lang="cs-CZ" sz="1800" dirty="0" smtClean="0"/>
              <a:t>_1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22.04.2013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9.ročník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Brooklyn, metro, Brooklyn </a:t>
            </a:r>
            <a:r>
              <a:rPr lang="cs-CZ" sz="1800" b="1" dirty="0" err="1" smtClean="0"/>
              <a:t>Bridge</a:t>
            </a:r>
            <a:r>
              <a:rPr lang="cs-CZ" sz="1800" b="1" dirty="0" smtClean="0"/>
              <a:t>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 z části New Yorku Brooklyn.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64" y="6000768"/>
            <a:ext cx="285752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Brooklyn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571612"/>
            <a:ext cx="778674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en-US" sz="2400" dirty="0" smtClean="0"/>
              <a:t>was an independent city until 1898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r>
              <a:rPr lang="cs-CZ" sz="2400" dirty="0" smtClean="0"/>
              <a:t>In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year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en-US" sz="2400" dirty="0" smtClean="0"/>
              <a:t> joined the New York City. 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Brooklyn‘s </a:t>
            </a:r>
            <a:r>
              <a:rPr lang="cs-CZ" sz="2800" dirty="0" err="1" smtClean="0"/>
              <a:t>Central</a:t>
            </a:r>
            <a:r>
              <a:rPr lang="cs-CZ" sz="2800" dirty="0" smtClean="0"/>
              <a:t> </a:t>
            </a:r>
            <a:r>
              <a:rPr lang="cs-CZ" sz="2800" dirty="0" err="1" smtClean="0"/>
              <a:t>Church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643050"/>
            <a:ext cx="750099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Breakfast</a:t>
            </a:r>
            <a:r>
              <a:rPr lang="cs-CZ" sz="2400" dirty="0" smtClean="0"/>
              <a:t> in Brooklyn‘s </a:t>
            </a:r>
            <a:r>
              <a:rPr lang="cs-CZ" sz="2400" dirty="0" err="1" smtClean="0"/>
              <a:t>dining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643050"/>
            <a:ext cx="764386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Fourth through 18 subway lines.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en-US" sz="2400" dirty="0" smtClean="0"/>
              <a:t> 9</a:t>
            </a:r>
            <a:r>
              <a:rPr lang="cs-CZ" sz="2400" dirty="0" smtClean="0"/>
              <a:t>0 </a:t>
            </a:r>
            <a:r>
              <a:rPr lang="en-US" sz="2400" dirty="0" smtClean="0"/>
              <a:t>% of Brooklyn residents who work in Manhattan, </a:t>
            </a:r>
            <a:r>
              <a:rPr lang="en-US" sz="2400" dirty="0" smtClean="0"/>
              <a:t>travel </a:t>
            </a:r>
            <a:r>
              <a:rPr lang="en-US" sz="2400" dirty="0" smtClean="0"/>
              <a:t>there by subway.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Brooklyn Bridge</a:t>
            </a:r>
            <a:r>
              <a:rPr lang="cs-CZ" sz="2400" dirty="0" smtClean="0"/>
              <a:t> </a:t>
            </a:r>
            <a:r>
              <a:rPr lang="en-US" sz="2400" dirty="0" smtClean="0"/>
              <a:t>is one of the oldest</a:t>
            </a:r>
            <a:r>
              <a:rPr lang="cs-CZ" sz="2400" dirty="0" smtClean="0"/>
              <a:t> </a:t>
            </a:r>
            <a:r>
              <a:rPr lang="en-US" sz="2400" dirty="0" smtClean="0"/>
              <a:t>in the United States.</a:t>
            </a:r>
            <a:br>
              <a:rPr lang="en-US" sz="2400" dirty="0" smtClean="0"/>
            </a:b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It </a:t>
            </a:r>
            <a:r>
              <a:rPr lang="en-US" sz="2400" dirty="0" smtClean="0"/>
              <a:t>co</a:t>
            </a:r>
            <a:r>
              <a:rPr lang="cs-CZ" sz="2400" dirty="0" err="1" smtClean="0"/>
              <a:t>nnects</a:t>
            </a:r>
            <a:r>
              <a:rPr lang="en-US" sz="2400" dirty="0" smtClean="0"/>
              <a:t> </a:t>
            </a:r>
            <a:r>
              <a:rPr lang="en-US" sz="2400" dirty="0" smtClean="0"/>
              <a:t>two </a:t>
            </a:r>
            <a:r>
              <a:rPr lang="cs-CZ" sz="2400" dirty="0" err="1" smtClean="0"/>
              <a:t>parts</a:t>
            </a:r>
            <a:r>
              <a:rPr lang="cs-CZ" sz="2400" dirty="0" smtClean="0"/>
              <a:t> </a:t>
            </a:r>
            <a:r>
              <a:rPr lang="en-US" sz="2400" dirty="0" smtClean="0"/>
              <a:t>of </a:t>
            </a:r>
            <a:r>
              <a:rPr lang="en-US" sz="2400" dirty="0" smtClean="0"/>
              <a:t>New York - Manhattan and Brooklyn. 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Brooklyn </a:t>
            </a:r>
            <a:r>
              <a:rPr lang="cs-CZ" sz="2400" dirty="0" err="1" smtClean="0"/>
              <a:t>fire</a:t>
            </a:r>
            <a:r>
              <a:rPr lang="cs-CZ" sz="2400" dirty="0" smtClean="0"/>
              <a:t> station.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Battalion</a:t>
            </a:r>
            <a:r>
              <a:rPr lang="cs-CZ" sz="2400" dirty="0" smtClean="0"/>
              <a:t> 9.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Terraced</a:t>
            </a:r>
            <a:r>
              <a:rPr lang="cs-CZ" sz="2400" dirty="0" smtClean="0"/>
              <a:t> </a:t>
            </a:r>
            <a:r>
              <a:rPr lang="cs-CZ" sz="2400" dirty="0" err="1" smtClean="0"/>
              <a:t>houses</a:t>
            </a:r>
            <a:r>
              <a:rPr lang="cs-CZ" sz="2400" dirty="0" smtClean="0"/>
              <a:t> in Brooklyn.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500174"/>
            <a:ext cx="567298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Around the </a:t>
            </a:r>
            <a:r>
              <a:rPr lang="en-US" sz="2400" dirty="0" smtClean="0"/>
              <a:t>house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en-US" sz="2400" dirty="0" smtClean="0"/>
              <a:t> </a:t>
            </a:r>
            <a:r>
              <a:rPr lang="en-US" sz="2400" dirty="0" smtClean="0"/>
              <a:t>is clean and tidy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1428736"/>
            <a:ext cx="4958603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People care about their homes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428736"/>
            <a:ext cx="5286412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End of April in the streets of Brooklyn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643050"/>
            <a:ext cx="700092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04 – 22)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142</Words>
  <Application>Microsoft Office PowerPoint</Application>
  <PresentationFormat>Předvádění na obrazovce (4:3)</PresentationFormat>
  <Paragraphs>18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Základní škola Chomutov, Písečná 5144 Název materiálu: VY_22_INOVACE_32_ Brooklyn_zh_1 Číslo projektu: CZ 1.07/1.4.00/21.3355 Autor: Mgr. Zdena Hanušová Datum tvorby: 22.04.2013 Cílový ročník: 9.ročník Vzdělávací oblast: Anglický jazyk Klíčové slovo: Brooklyn, metro, Brooklyn Bridge. Anotace: Prezentace fotografií  z části New Yorku Brooklyn.</vt:lpstr>
      <vt:lpstr>Brooklyn</vt:lpstr>
      <vt:lpstr>  It was an independent city until 1898. In this year it joined the New York City. </vt:lpstr>
      <vt:lpstr>Brooklyn‘s Central Church.</vt:lpstr>
      <vt:lpstr>Breakfast in Brooklyn‘s dining room.</vt:lpstr>
      <vt:lpstr>Fourth through 18 subway lines. About 90 % of Brooklyn residents who work in Manhattan, travel there by subway.</vt:lpstr>
      <vt:lpstr>Brooklyn Bridge is one of the oldest in the United States.  It connects two parts of New York - Manhattan and Brooklyn. </vt:lpstr>
      <vt:lpstr>Brooklyn fire station.</vt:lpstr>
      <vt:lpstr>Battalion 9.</vt:lpstr>
      <vt:lpstr>Terraced houses in Brooklyn. </vt:lpstr>
      <vt:lpstr>Around the house it is clean and tidy.</vt:lpstr>
      <vt:lpstr>People care about their homes.</vt:lpstr>
      <vt:lpstr>End of April in the streets of Brooklyn.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Dana</cp:lastModifiedBy>
  <cp:revision>9</cp:revision>
  <dcterms:created xsi:type="dcterms:W3CDTF">2013-04-12T15:05:58Z</dcterms:created>
  <dcterms:modified xsi:type="dcterms:W3CDTF">2013-05-07T16:43:59Z</dcterms:modified>
</cp:coreProperties>
</file>