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7" r:id="rId8"/>
    <p:sldId id="278" r:id="rId9"/>
    <p:sldId id="27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660"/>
  </p:normalViewPr>
  <p:slideViewPr>
    <p:cSldViewPr>
      <p:cViewPr varScale="1">
        <p:scale>
          <a:sx n="105" d="100"/>
          <a:sy n="105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oco_Cadiz_impact.jpg" TargetMode="External"/><Relationship Id="rId2" Type="http://schemas.openxmlformats.org/officeDocument/2006/relationships/hyperlink" Target="http://cs.wikipedia.org/wiki/Soubor:Obvious_water_pollution.jpe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cs.wikipedia.org/wiki/Soubor:Schema_sklenikovy_efekt.gif" TargetMode="External"/><Relationship Id="rId4" Type="http://schemas.openxmlformats.org/officeDocument/2006/relationships/hyperlink" Target="http://cs.wikipedia.org/wiki/Soubor:Potrero_Generating_Station_Outflo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VY_52_INOVACE_34</a:t>
            </a:r>
            <a:r>
              <a:rPr lang="cs-CZ" sz="1800" dirty="0" smtClean="0"/>
              <a:t>_OCHRANA VODY A VZDUCHU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OCHRANA VODY A VZDUCHU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OCHRANA VODY A VZDUCHU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08920"/>
            <a:ext cx="8208912" cy="1656184"/>
          </a:xfrm>
        </p:spPr>
        <p:txBody>
          <a:bodyPr>
            <a:normAutofit fontScale="90000"/>
          </a:bodyPr>
          <a:lstStyle/>
          <a:p>
            <a:r>
              <a:rPr lang="cs-CZ" sz="5400" b="1" dirty="0"/>
              <a:t>OCHRANA VODY A VZDUCHU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19.04.2013, 9.ročník, V/2/III, Člověk a příroda, Přírodopis, </a:t>
            </a:r>
            <a:r>
              <a:rPr lang="cs-CZ" dirty="0"/>
              <a:t>OCHRANA VODY A </a:t>
            </a:r>
            <a:r>
              <a:rPr lang="cs-CZ" dirty="0" smtClean="0"/>
              <a:t>VZDUCHU,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vody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48872" cy="4248472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Vypouštění odpadních vod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</a:t>
            </a:r>
            <a:r>
              <a:rPr lang="cs-CZ" dirty="0" smtClean="0">
                <a:solidFill>
                  <a:schemeClr val="tx1"/>
                </a:solidFill>
              </a:rPr>
              <a:t>průmyslu (různé </a:t>
            </a:r>
            <a:r>
              <a:rPr lang="cs-CZ" dirty="0" smtClean="0">
                <a:solidFill>
                  <a:schemeClr val="tx1"/>
                </a:solidFill>
              </a:rPr>
              <a:t>saponáty, kaly, jedy)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Ze zemědělské </a:t>
            </a:r>
            <a:r>
              <a:rPr lang="cs-CZ" dirty="0" smtClean="0">
                <a:solidFill>
                  <a:schemeClr val="tx1"/>
                </a:solidFill>
              </a:rPr>
              <a:t>výroby (</a:t>
            </a:r>
            <a:r>
              <a:rPr lang="cs-CZ" dirty="0" smtClean="0">
                <a:solidFill>
                  <a:schemeClr val="tx1"/>
                </a:solidFill>
              </a:rPr>
              <a:t>silážní šťávy, močůvka, nadměrné hnojení)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</a:t>
            </a:r>
            <a:r>
              <a:rPr lang="cs-CZ" dirty="0" smtClean="0">
                <a:solidFill>
                  <a:schemeClr val="tx1"/>
                </a:solidFill>
              </a:rPr>
              <a:t>měst (</a:t>
            </a:r>
            <a:r>
              <a:rPr lang="cs-CZ" dirty="0" smtClean="0">
                <a:solidFill>
                  <a:schemeClr val="tx1"/>
                </a:solidFill>
              </a:rPr>
              <a:t>odpadní vody z domácností)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Druhotné znečištění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Přemnožení určitého </a:t>
            </a:r>
            <a:r>
              <a:rPr lang="cs-CZ" dirty="0" smtClean="0">
                <a:solidFill>
                  <a:schemeClr val="tx1"/>
                </a:solidFill>
              </a:rPr>
              <a:t>druhu (</a:t>
            </a:r>
            <a:r>
              <a:rPr lang="cs-CZ" dirty="0" smtClean="0">
                <a:solidFill>
                  <a:schemeClr val="tx1"/>
                </a:solidFill>
              </a:rPr>
              <a:t>zejména řas)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Znečišťování moří a oceánů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Ropné </a:t>
            </a:r>
            <a:r>
              <a:rPr lang="cs-CZ" dirty="0" smtClean="0">
                <a:solidFill>
                  <a:schemeClr val="tx1"/>
                </a:solidFill>
              </a:rPr>
              <a:t>úniky (</a:t>
            </a:r>
            <a:r>
              <a:rPr lang="cs-CZ" dirty="0" smtClean="0">
                <a:solidFill>
                  <a:schemeClr val="tx1"/>
                </a:solidFill>
              </a:rPr>
              <a:t>lodní doprava, havárie tankerů)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vody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55913"/>
            <a:ext cx="7848872" cy="5241290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Ve městech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                        Ropou 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Tepelně znečištěnou vodou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09561"/>
            <a:ext cx="1296144" cy="1949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80928"/>
            <a:ext cx="2873896" cy="1921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13176"/>
            <a:ext cx="1335782" cy="1718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Ochrana vody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Důležitá pro potřebu člověka, ale i pro průmysl a zemědělství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Důkladné čištění odpadních </a:t>
            </a:r>
            <a:r>
              <a:rPr lang="cs-CZ" dirty="0" smtClean="0">
                <a:solidFill>
                  <a:schemeClr val="tx1"/>
                </a:solidFill>
              </a:rPr>
              <a:t>vod (</a:t>
            </a:r>
            <a:r>
              <a:rPr lang="cs-CZ" dirty="0" smtClean="0">
                <a:solidFill>
                  <a:schemeClr val="tx1"/>
                </a:solidFill>
              </a:rPr>
              <a:t>čističky) před vypuštěním do vodních toků</a:t>
            </a:r>
          </a:p>
          <a:p>
            <a:pPr marL="971550" lvl="2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Čističky měst, </a:t>
            </a:r>
            <a:r>
              <a:rPr lang="cs-CZ" dirty="0" smtClean="0">
                <a:solidFill>
                  <a:schemeClr val="tx1"/>
                </a:solidFill>
              </a:rPr>
              <a:t>podniků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Kontrola nadměrného používání hnojiv v zemědělství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vzduchu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4464496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Škodlivé látky, které se dostávají do ovzduší = emise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Pevné emise – popílek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Plynné a kapalné emise – sloučeniny síry, chloru a těžkých kovů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Skleníkový efekt – vzniká spalováním paliv a tím vyšší koncentrací oxidu uhličitého – dochází k oteplování Země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8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Znečištění vzduchu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55913"/>
            <a:ext cx="7848872" cy="5241290"/>
          </a:xfrm>
        </p:spPr>
        <p:txBody>
          <a:bodyPr>
            <a:normAutofit/>
          </a:bodyPr>
          <a:lstStyle/>
          <a:p>
            <a:pPr algn="l"/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Skleníkový efekt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565976"/>
            <a:ext cx="6255618" cy="4107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928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Ochrana vzduchu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Lapače kouře a popílku na velkých komínech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Větší využívání elektrické energie – elektromobily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Používání bezolovnatého benzínu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Vysazování nových lesních porostů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1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1340768"/>
            <a:ext cx="7787208" cy="5184576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600" dirty="0" smtClean="0"/>
              <a:t>Jak se znečišťuje voda?</a:t>
            </a:r>
          </a:p>
          <a:p>
            <a:pPr marL="0" indent="0">
              <a:buNone/>
            </a:pPr>
            <a:r>
              <a:rPr lang="cs-CZ" sz="3600" b="1" dirty="0"/>
              <a:t>Vypouštění odpadních </a:t>
            </a:r>
            <a:r>
              <a:rPr lang="cs-CZ" sz="3600" b="1" dirty="0" smtClean="0"/>
              <a:t>vod (</a:t>
            </a:r>
            <a:r>
              <a:rPr lang="cs-CZ" sz="3600" b="1" dirty="0" smtClean="0"/>
              <a:t>různé </a:t>
            </a:r>
            <a:r>
              <a:rPr lang="cs-CZ" sz="3600" b="1" dirty="0"/>
              <a:t>saponáty, kaly, </a:t>
            </a:r>
            <a:r>
              <a:rPr lang="cs-CZ" sz="3600" b="1" dirty="0" smtClean="0"/>
              <a:t>jedy, šťávy</a:t>
            </a:r>
            <a:r>
              <a:rPr lang="cs-CZ" sz="3600" b="1" dirty="0"/>
              <a:t>, močůvka, nadměrné </a:t>
            </a:r>
            <a:r>
              <a:rPr lang="cs-CZ" sz="3600" b="1" dirty="0" smtClean="0"/>
              <a:t>hnojení, z </a:t>
            </a:r>
            <a:r>
              <a:rPr lang="cs-CZ" sz="3600" b="1" dirty="0"/>
              <a:t>domácností)</a:t>
            </a:r>
          </a:p>
          <a:p>
            <a:pPr marL="0" indent="0">
              <a:buNone/>
            </a:pPr>
            <a:r>
              <a:rPr lang="cs-CZ" sz="3600" b="1" dirty="0" smtClean="0"/>
              <a:t>Přemnožení </a:t>
            </a:r>
            <a:r>
              <a:rPr lang="cs-CZ" sz="3600" b="1" dirty="0"/>
              <a:t>určitého </a:t>
            </a:r>
            <a:r>
              <a:rPr lang="cs-CZ" sz="3600" b="1" dirty="0" smtClean="0"/>
              <a:t>druhu (</a:t>
            </a:r>
            <a:r>
              <a:rPr lang="cs-CZ" sz="3600" b="1" dirty="0"/>
              <a:t>zejména řas)</a:t>
            </a:r>
          </a:p>
          <a:p>
            <a:pPr marL="0" indent="0">
              <a:buNone/>
            </a:pPr>
            <a:r>
              <a:rPr lang="cs-CZ" sz="3600" b="1" dirty="0" smtClean="0"/>
              <a:t>Ropné </a:t>
            </a:r>
            <a:r>
              <a:rPr lang="cs-CZ" sz="3600" b="1" dirty="0" smtClean="0"/>
              <a:t>úniky (</a:t>
            </a:r>
            <a:r>
              <a:rPr lang="cs-CZ" sz="3600" b="1" dirty="0"/>
              <a:t>lodní doprava, havárie tankerů)</a:t>
            </a:r>
          </a:p>
          <a:p>
            <a:pPr marL="0" indent="0">
              <a:buNone/>
            </a:pPr>
            <a:r>
              <a:rPr lang="cs-CZ" sz="3600" dirty="0" smtClean="0"/>
              <a:t>2. Jaká je ochrana vody?</a:t>
            </a:r>
          </a:p>
          <a:p>
            <a:pPr marL="0" indent="0">
              <a:buNone/>
            </a:pPr>
            <a:r>
              <a:rPr lang="cs-CZ" sz="3600" b="1" dirty="0" smtClean="0"/>
              <a:t>Různé čističky odpadních vod</a:t>
            </a:r>
          </a:p>
          <a:p>
            <a:pPr marL="0" indent="0">
              <a:buNone/>
            </a:pPr>
            <a:r>
              <a:rPr lang="cs-CZ" sz="3600" b="1" dirty="0" smtClean="0"/>
              <a:t>3. </a:t>
            </a:r>
            <a:r>
              <a:rPr lang="cs-CZ" sz="3600" dirty="0"/>
              <a:t>Jak se znečišťuje </a:t>
            </a:r>
            <a:r>
              <a:rPr lang="cs-CZ" sz="3600" dirty="0" smtClean="0"/>
              <a:t>vzduch?</a:t>
            </a:r>
          </a:p>
          <a:p>
            <a:pPr marL="0" indent="0">
              <a:buNone/>
            </a:pPr>
            <a:r>
              <a:rPr lang="cs-CZ" sz="3600" b="1" dirty="0" smtClean="0"/>
              <a:t>Škodlivými látkami – popílek, sloučeniny síry a chloru, těžké kovy, nadměrným spalováním pevných paliv</a:t>
            </a:r>
          </a:p>
          <a:p>
            <a:pPr marL="0" indent="0">
              <a:buNone/>
            </a:pPr>
            <a:r>
              <a:rPr lang="cs-CZ" sz="3600" dirty="0" smtClean="0"/>
              <a:t>4. Jaká je ochrana vzduchu?</a:t>
            </a:r>
            <a:endParaRPr lang="cs-CZ" sz="3600" dirty="0"/>
          </a:p>
          <a:p>
            <a:pPr marL="0" indent="0">
              <a:buNone/>
            </a:pPr>
            <a:r>
              <a:rPr lang="cs-CZ" sz="3600" b="1" dirty="0"/>
              <a:t>Lapače kouře a popílku na velkých komínech</a:t>
            </a:r>
          </a:p>
          <a:p>
            <a:pPr marL="0" indent="0">
              <a:buNone/>
            </a:pPr>
            <a:r>
              <a:rPr lang="cs-CZ" sz="3600" b="1" dirty="0"/>
              <a:t>Větší využívání elektrické energie – elektromobily</a:t>
            </a:r>
          </a:p>
          <a:p>
            <a:pPr marL="0" indent="0">
              <a:buNone/>
            </a:pPr>
            <a:r>
              <a:rPr lang="cs-CZ" sz="3600" b="1" dirty="0"/>
              <a:t>Používání bezolovnatého benzínu</a:t>
            </a:r>
          </a:p>
          <a:p>
            <a:pPr marL="0" indent="0">
              <a:buNone/>
            </a:pPr>
            <a:r>
              <a:rPr lang="cs-CZ" sz="3600" b="1" dirty="0"/>
              <a:t>Vysazování nových lesních porostů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cs.wikipedia.org/wiki/Soubor:Obvious_water_pollution.jpeg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cs.wikipedia.org/wiki/Soubor:Amoco_Cadiz_impact.jpg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cs.wikipedia.org/wiki/Soubor:Potrero_Generating_Station_Outflow.jpg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cs.wikipedia.org/wiki/Soubor:Schema_sklenikovy_efekt.gif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329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OCHRANA VODY A VZDUCHU</vt:lpstr>
      <vt:lpstr>Znečištění vody</vt:lpstr>
      <vt:lpstr>Znečištění vody </vt:lpstr>
      <vt:lpstr>Ochrana vody</vt:lpstr>
      <vt:lpstr>Znečištění vzduchu</vt:lpstr>
      <vt:lpstr>Znečištění vzduchu </vt:lpstr>
      <vt:lpstr>Ochrana vzduchu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Slámová Libuše</cp:lastModifiedBy>
  <cp:revision>75</cp:revision>
  <dcterms:created xsi:type="dcterms:W3CDTF">2012-09-06T12:47:41Z</dcterms:created>
  <dcterms:modified xsi:type="dcterms:W3CDTF">2013-05-06T09:16:02Z</dcterms:modified>
</cp:coreProperties>
</file>