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69" r:id="rId5"/>
    <p:sldId id="275" r:id="rId6"/>
    <p:sldId id="270" r:id="rId7"/>
    <p:sldId id="271" r:id="rId8"/>
    <p:sldId id="27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0/0e/Euglena_scheme_no_arrows.svg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glena_scheme_no_arrows.svg" TargetMode="External"/><Relationship Id="rId2" Type="http://schemas.openxmlformats.org/officeDocument/2006/relationships/hyperlink" Target="http://cs.wikipedia.org/wiki/Soubor:Trapka_velka_Paramecium_caudatum.jpg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VY_52_INOVACE_33</a:t>
            </a:r>
            <a:r>
              <a:rPr lang="cs-CZ" sz="1800" dirty="0" smtClean="0"/>
              <a:t>_PRVOCI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PRVOCI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PRVOCI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348880"/>
            <a:ext cx="8208912" cy="165618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PRVOCI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</a:t>
            </a:r>
            <a:r>
              <a:rPr lang="cs-CZ" dirty="0" smtClean="0"/>
              <a:t>25.04.2013</a:t>
            </a:r>
            <a:r>
              <a:rPr lang="cs-CZ" dirty="0" smtClean="0"/>
              <a:t>, 6.ročník, V/2/III, Člověk a příroda, Přírodopis, </a:t>
            </a:r>
            <a:r>
              <a:rPr lang="cs-CZ" dirty="0" smtClean="0"/>
              <a:t>PRVOCI</a:t>
            </a:r>
            <a:r>
              <a:rPr lang="cs-CZ" dirty="0" smtClean="0"/>
              <a:t>, </a:t>
            </a:r>
            <a:r>
              <a:rPr lang="cs-CZ" dirty="0" smtClean="0"/>
              <a:t>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Základní charakteristika  </a:t>
            </a:r>
            <a:endParaRPr lang="cs-CZ" sz="5400" b="1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672912" y="1988840"/>
            <a:ext cx="7848872" cy="4869160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Jednobuněční organismy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Jsou schopni pohybu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Pasivní – proudem vzduchu nebo vody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Aktivní – pomocí brv či </a:t>
            </a:r>
            <a:r>
              <a:rPr lang="cs-CZ" dirty="0" smtClean="0">
                <a:solidFill>
                  <a:schemeClr val="tx1"/>
                </a:solidFill>
              </a:rPr>
              <a:t>bičíků</a:t>
            </a:r>
            <a:endParaRPr lang="cs-CZ" dirty="0">
              <a:solidFill>
                <a:schemeClr val="tx1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Rozdělení 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Nálevníci 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Bičíkovci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Kořenonožci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Výtrusovci 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NÁLEVNÍCI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16832"/>
            <a:ext cx="7848872" cy="3600400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Pohybují se pomocí řasinek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Vyskytují se ve vodě či vlhkém prostředí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Jsou důležitou součástí potravního řetězce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Nejznámější zástupce – </a:t>
            </a:r>
            <a:r>
              <a:rPr lang="cs-CZ" b="1" dirty="0" smtClean="0">
                <a:solidFill>
                  <a:schemeClr val="tx1"/>
                </a:solidFill>
              </a:rPr>
              <a:t>trepka velká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Vyskytuje se ve znečištěných vodách, proto slouží jako ukazatel čistoty vody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/>
          <a:lstStyle/>
          <a:p>
            <a:r>
              <a:rPr lang="cs-CZ" b="1" dirty="0" smtClean="0"/>
              <a:t>Trepka velká</a:t>
            </a:r>
            <a:endParaRPr lang="cs-CZ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2696"/>
            <a:ext cx="7272808" cy="6222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2162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0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Bičíkovci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564904"/>
            <a:ext cx="7848872" cy="24482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 pohybu používají bičíky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Mnoho druhů jsou cizopasníci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Často vyvolávají onemocnění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Nejznámější zástupce - </a:t>
            </a:r>
            <a:r>
              <a:rPr lang="cs-CZ" b="1" dirty="0" smtClean="0">
                <a:solidFill>
                  <a:schemeClr val="tx1"/>
                </a:solidFill>
              </a:rPr>
              <a:t>krásnoočko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pic>
        <p:nvPicPr>
          <p:cNvPr id="3076" name="Picture 4" descr="Soubor:Euglena scheme no arrows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653136"/>
            <a:ext cx="762000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146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Kořenonožci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628800"/>
            <a:ext cx="7848872" cy="2160240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Pohybují se pomocí panožek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Mohou měnit tvar těla 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Ž</a:t>
            </a:r>
            <a:r>
              <a:rPr lang="cs-CZ" sz="2800" dirty="0" smtClean="0">
                <a:solidFill>
                  <a:schemeClr val="tx1"/>
                </a:solidFill>
              </a:rPr>
              <a:t>ijí ve vodě i v půdě 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Nejznámější zástupce - měňavka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91952" y="3573016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b="1" dirty="0" smtClean="0"/>
              <a:t>Výtrusovci  </a:t>
            </a:r>
            <a:endParaRPr lang="cs-CZ" sz="5400" b="1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61405" y="4697760"/>
            <a:ext cx="7848872" cy="2160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Způsobují mnoho onemocnění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Neznámější onemocnění – malárie – přenáší ji tropický komár</a:t>
            </a: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670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Jaké je rozdělení prvoků?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b="1" dirty="0" smtClean="0"/>
              <a:t>Nálevníci, Bičíkovci, Kořenonožci, Výtrusovci </a:t>
            </a:r>
            <a:endParaRPr lang="cs-CZ" sz="3200" b="1" dirty="0"/>
          </a:p>
          <a:p>
            <a:pPr marL="0" indent="0">
              <a:buNone/>
            </a:pPr>
            <a:r>
              <a:rPr lang="cs-CZ" sz="3200" dirty="0" smtClean="0"/>
              <a:t>2</a:t>
            </a:r>
            <a:r>
              <a:rPr lang="cs-CZ" sz="3200" dirty="0" smtClean="0"/>
              <a:t>.   </a:t>
            </a:r>
            <a:r>
              <a:rPr lang="cs-CZ" sz="3200" dirty="0" smtClean="0"/>
              <a:t>Co způsobuje malárii?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b="1" dirty="0" smtClean="0"/>
              <a:t>Prvok – výtrusovec, který je přenášen tropickým komárem</a:t>
            </a:r>
            <a:endParaRPr lang="cs-CZ" sz="3200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329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cs.wikipedia.org/wiki/Soubor:Trapka_velka_Paramecium_caudatum.jpg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cs.wikipedia.org/wiki/Soubor:Euglena_scheme_no_arrows.svg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494</TotalTime>
  <Words>176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PRVOCI</vt:lpstr>
      <vt:lpstr>Základní charakteristika  </vt:lpstr>
      <vt:lpstr>NÁLEVNÍCI</vt:lpstr>
      <vt:lpstr>Trepka velká</vt:lpstr>
      <vt:lpstr>Bičíkovci </vt:lpstr>
      <vt:lpstr>Kořenonožci </vt:lpstr>
      <vt:lpstr>Test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Němec Zbyněk</cp:lastModifiedBy>
  <cp:revision>62</cp:revision>
  <dcterms:created xsi:type="dcterms:W3CDTF">2012-09-06T12:47:41Z</dcterms:created>
  <dcterms:modified xsi:type="dcterms:W3CDTF">2013-04-18T07:54:13Z</dcterms:modified>
</cp:coreProperties>
</file>