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70" r:id="rId4"/>
    <p:sldId id="274" r:id="rId5"/>
    <p:sldId id="275" r:id="rId6"/>
    <p:sldId id="276" r:id="rId7"/>
    <p:sldId id="27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</a:t>
            </a:r>
            <a:r>
              <a:rPr lang="cs-CZ" sz="1800" b="1" dirty="0" smtClean="0"/>
              <a:t>materiál</a:t>
            </a:r>
          </a:p>
          <a:p>
            <a:pPr algn="ctr">
              <a:buNone/>
            </a:pPr>
            <a:r>
              <a:rPr lang="cs-CZ" sz="1800" dirty="0" smtClean="0"/>
              <a:t>VY_52_INOVACE_31_OPAKOVÁNÍ-SVĚTLO</a:t>
            </a:r>
            <a:r>
              <a:rPr lang="cs-CZ" sz="1800" dirty="0"/>
              <a:t>, TEPLO, VODA, </a:t>
            </a:r>
            <a:r>
              <a:rPr lang="cs-CZ" sz="1800" dirty="0" smtClean="0"/>
              <a:t>PŮDA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OPAKOVÁNÍ-SVĚTLO, TEPLO, VODA, PŮDA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OPAKOVÁNÍ-SVĚTLO, TEPLO, VODA, </a:t>
            </a:r>
            <a:r>
              <a:rPr lang="cs-CZ" sz="1800" dirty="0" smtClean="0"/>
              <a:t>PŮDA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7704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636912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Autofit/>
          </a:bodyPr>
          <a:lstStyle/>
          <a:p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 Němec, 12.04.2013, 7.ročník,V/2/X, Člověk a příroda, Přírodopis</a:t>
            </a:r>
            <a:r>
              <a:rPr lang="cs-CZ" sz="1100" b="1" dirty="0"/>
              <a:t> </a:t>
            </a:r>
            <a:r>
              <a:rPr lang="cs-CZ" sz="1100" dirty="0"/>
              <a:t>OPAKOVÁNÍ-SVĚTLO, TEPLO, VODA, PŮDA</a:t>
            </a: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 interaktivní práce žák - tabule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JAKÉ JSOU ŽIVOTNÍ PODMÍNKY ROSTLIN?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SLUNCE, VODA, HNOJENÍ, VZDUCH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SVĚTLO</a:t>
            </a:r>
            <a:r>
              <a:rPr lang="cs-CZ" dirty="0"/>
              <a:t>, TEPLO, VODA, PŮDA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 smtClean="0"/>
              <a:t>JAKÉ PODMÍNKY DÁVÁ ROSTLINÁM SLUNCE?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SVĚTLO A TEPLO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TEPLO A VODU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539552" y="2708920"/>
            <a:ext cx="5904656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013177"/>
            <a:ext cx="3456384" cy="43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606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4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4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4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4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4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4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4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4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3</a:t>
            </a:r>
            <a:r>
              <a:rPr lang="cs-CZ" dirty="0" smtClean="0"/>
              <a:t>)	CO POTŘEBUJE ROSTLINA PŘI FOTOSYNTÉZE?</a:t>
            </a:r>
            <a:endParaRPr lang="cs-CZ" dirty="0"/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VODU A SVĚTLO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TEPLO A PŮDU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4</a:t>
            </a:r>
            <a:r>
              <a:rPr lang="cs-CZ" dirty="0" smtClean="0"/>
              <a:t>)	JAK ROZDĚLUJEME ROSTLINY PODLE POTŘEBY SVĚTLA?</a:t>
            </a:r>
            <a:endParaRPr lang="cs-CZ" dirty="0"/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ROSTLINY KRÁTKÉHO A DLOUHÉHO DNE, ROSTLINY NEUTRÁLNÍ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ROSTLINY DENNÍ, NOČNÍ A NEUTRÁLNÍ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13" y="2137170"/>
            <a:ext cx="4045185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93096"/>
            <a:ext cx="8748464" cy="1208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1181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5)	CO OVLIVŇUJE U ROSTLIN OVLIVŇUJE TEPLO?</a:t>
            </a:r>
            <a:endParaRPr lang="cs-CZ" dirty="0"/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ROZMNOŽOVÁNÍ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RŮST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/>
              <a:t>6</a:t>
            </a:r>
            <a:r>
              <a:rPr lang="cs-CZ" dirty="0" smtClean="0"/>
              <a:t>)	</a:t>
            </a:r>
            <a:r>
              <a:rPr lang="cs-CZ" dirty="0" smtClean="0">
                <a:solidFill>
                  <a:prstClr val="black"/>
                </a:solidFill>
              </a:rPr>
              <a:t>JAKÝ VÝZNAM MÁ PRO ROSTLINU VODA?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sz="2600" dirty="0" smtClean="0">
                <a:solidFill>
                  <a:prstClr val="black"/>
                </a:solidFill>
              </a:rPr>
              <a:t>PRO FOTOSYNTÉZU A PŘIJÍMÁNÍ NEÚSTROJNÝCH LÁTEK</a:t>
            </a:r>
            <a:endParaRPr lang="cs-CZ" sz="2600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sz="2600" dirty="0">
                <a:solidFill>
                  <a:prstClr val="black"/>
                </a:solidFill>
              </a:rPr>
              <a:t>PRO FOTOSYNTÉZU A PŘIJÍMÁNÍ </a:t>
            </a:r>
            <a:r>
              <a:rPr lang="cs-CZ" sz="2600" dirty="0" smtClean="0">
                <a:solidFill>
                  <a:prstClr val="black"/>
                </a:solidFill>
              </a:rPr>
              <a:t>ÚSTROJNÝCH </a:t>
            </a:r>
            <a:r>
              <a:rPr lang="cs-CZ" sz="2600" dirty="0">
                <a:solidFill>
                  <a:prstClr val="black"/>
                </a:solidFill>
              </a:rPr>
              <a:t>LÁTEK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979" y="2608130"/>
            <a:ext cx="2952328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70" y="4733185"/>
            <a:ext cx="8399194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502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7)	JAK SE U OVOCNÝCH STROMŮ PROJEVUJE NEDOSTATEK VODY?</a:t>
            </a:r>
            <a:endParaRPr lang="cs-CZ" dirty="0"/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MALO PLODŮ, ALE VELKÉ PLODY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MALÉ PLODY, OPADÁVAJÍ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8)	JAK SE PROJEVUJE U OBILNIN NEDOSTATEK VODY?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DLOUHÉ STÉBLO, VELKÝ VÝNOS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KRÁTKÉ STÉBLO, MALÝ VÝNOS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89111"/>
            <a:ext cx="5184576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73216"/>
            <a:ext cx="6264696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697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9)	Z JAKÝCH ČÁSTÍ SE SKLÁDÁ PŮDA?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PEVNÉ, KAPALNÉ A PLYNNÉ ČÁSTI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Z JÍLU, PÍSKU A VODY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10)</a:t>
            </a:r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DO JAKÉHO DRUHU PŮDY PATŘÍ JÍL ?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LEHKÁ PŮDA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TĚŽKÁ PŮDA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2132856"/>
            <a:ext cx="604867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4869160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19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439</TotalTime>
  <Words>77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57</cp:revision>
  <dcterms:created xsi:type="dcterms:W3CDTF">2012-09-06T12:02:09Z</dcterms:created>
  <dcterms:modified xsi:type="dcterms:W3CDTF">2013-04-18T07:28:05Z</dcterms:modified>
</cp:coreProperties>
</file>