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56" r:id="rId3"/>
    <p:sldId id="268" r:id="rId4"/>
    <p:sldId id="258" r:id="rId5"/>
    <p:sldId id="264" r:id="rId6"/>
    <p:sldId id="269" r:id="rId7"/>
    <p:sldId id="27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VY_52_INOVACE_30</a:t>
            </a:r>
            <a:r>
              <a:rPr lang="cs-CZ" sz="1800" dirty="0" smtClean="0"/>
              <a:t>_VODA, PŮDA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VODA, </a:t>
            </a:r>
            <a:r>
              <a:rPr lang="cs-CZ" sz="1800" dirty="0" smtClean="0"/>
              <a:t>PŮDA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VODA, PŮDA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.04.2013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7.ročník,V/2/X, Člověk a příroda, Přírodopis, </a:t>
            </a:r>
            <a:r>
              <a:rPr lang="cs-CZ" sz="1200" dirty="0" smtClean="0"/>
              <a:t>VODA</a:t>
            </a:r>
            <a:r>
              <a:rPr lang="cs-CZ" sz="1200" dirty="0"/>
              <a:t>, PŮDA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2416820"/>
            <a:ext cx="568863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Světlo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Teplo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Voda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půda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268760"/>
            <a:ext cx="83529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/>
              <a:t>Životní podmínky rostlin</a:t>
            </a: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Voda</a:t>
            </a:r>
            <a:endParaRPr lang="cs-CZ" sz="6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416820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Nezbytná pro život všech rostlin</a:t>
            </a: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Tvoří i vice než 90</a:t>
            </a:r>
            <a:r>
              <a:rPr lang="en-US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%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část rostliny</a:t>
            </a: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Nutná pro fotosyntézu rostlin</a:t>
            </a: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Má význam pro přijímání neústrojných látek z půdy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Ovlivňuje vlastnosti půdy</a:t>
            </a:r>
            <a:endParaRPr lang="cs-CZ" sz="3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47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Vliv vody na růst rostlin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2204864"/>
            <a:ext cx="8363272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 nedostatku vody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Obilniny mají krátká stébla, předčasně dozrávají, malý výnos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U ovocných dřevin – malé plody, opadávají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 nadbytku vody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Rozvoj chorob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Hnití rostlin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atin typeface="+mn-lt"/>
                <a:cs typeface="Arial" pitchFamily="34" charset="0"/>
              </a:rPr>
              <a:t>Půda </a:t>
            </a:r>
            <a:endParaRPr lang="cs-CZ" sz="6600" b="1" dirty="0">
              <a:latin typeface="+mn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Rostlina v půdě upevňuje své kořeny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Odčerpává z ní vodu a v ní rozpuštěné neústrojné látky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Skládá se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Z pevné části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Z kapalné části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Z plynné části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260648"/>
            <a:ext cx="8363272" cy="647017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Pevná část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Tvoří ji neústrojné látky – nerosty, horniny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Také i ústrojné látky – odumřelé části rostlin a živočichů=humus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Kapalná část</a:t>
            </a:r>
          </a:p>
          <a:p>
            <a:pPr marL="742950" lvl="2" indent="-342900">
              <a:buFont typeface="Arial" pitchFamily="34" charset="0"/>
              <a:buChar char="−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Tvoří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ji půdní voda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Plynný část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tvoří ji půdní vzduch</a:t>
            </a:r>
          </a:p>
          <a:p>
            <a:pPr lvl="1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07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Rozdělení půdy podle obsahu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2204864"/>
            <a:ext cx="8363272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Lehké půdy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Obsahují hodně hrubých zrn(písek)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Málo zadržují vodu</a:t>
            </a:r>
          </a:p>
          <a:p>
            <a:pPr lvl="1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Těžké půdy</a:t>
            </a:r>
          </a:p>
          <a:p>
            <a:pPr lvl="1"/>
            <a:r>
              <a:rPr lang="cs-CZ" dirty="0">
                <a:latin typeface="Arial" pitchFamily="34" charset="0"/>
                <a:cs typeface="Arial" pitchFamily="34" charset="0"/>
              </a:rPr>
              <a:t>Obsahují hodně jemných částic(jíl)</a:t>
            </a:r>
          </a:p>
          <a:p>
            <a:pPr lvl="1"/>
            <a:r>
              <a:rPr lang="cs-CZ" dirty="0">
                <a:latin typeface="Arial" pitchFamily="34" charset="0"/>
                <a:cs typeface="Arial" pitchFamily="34" charset="0"/>
              </a:rPr>
              <a:t>Velmi málo propouštějí vodu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Střední půdy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Přechod mezi lehkou a těžkou půdou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07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976664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900" b="1" dirty="0" smtClean="0">
                <a:latin typeface="Arial" pitchFamily="34" charset="0"/>
                <a:cs typeface="Arial" pitchFamily="34" charset="0"/>
              </a:rPr>
              <a:t>Jaké jsou životní podmínky rostlin?</a:t>
            </a:r>
          </a:p>
          <a:p>
            <a:pPr lvl="1"/>
            <a:r>
              <a:rPr lang="cs-CZ" sz="29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Světlo, teplo, voda, půda</a:t>
            </a:r>
          </a:p>
          <a:p>
            <a:pPr marL="457200" lvl="1" indent="0">
              <a:buNone/>
            </a:pPr>
            <a:endParaRPr lang="cs-CZ" sz="29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2"/>
            </a:pPr>
            <a:r>
              <a:rPr lang="cs-CZ" sz="2900" b="1" dirty="0" smtClean="0">
                <a:latin typeface="Arial" pitchFamily="34" charset="0"/>
                <a:cs typeface="Arial" pitchFamily="34" charset="0"/>
              </a:rPr>
              <a:t>Jaký vliv má množství vody na vývoj rostlin?</a:t>
            </a:r>
          </a:p>
          <a:p>
            <a:pPr marL="914400" lvl="1" indent="-514350"/>
            <a:r>
              <a:rPr lang="cs-CZ" sz="2900" dirty="0">
                <a:latin typeface="Arial" pitchFamily="34" charset="0"/>
                <a:cs typeface="Arial" pitchFamily="34" charset="0"/>
              </a:rPr>
              <a:t>Při nedostatku vody</a:t>
            </a:r>
          </a:p>
          <a:p>
            <a:pPr marL="1314450" lvl="2" indent="-514350"/>
            <a:r>
              <a:rPr lang="cs-CZ" sz="2900" dirty="0">
                <a:latin typeface="Arial" pitchFamily="34" charset="0"/>
                <a:cs typeface="Arial" pitchFamily="34" charset="0"/>
              </a:rPr>
              <a:t>Obilniny mají krátká stébla, předčasně dozrávají, malý výnos</a:t>
            </a:r>
          </a:p>
          <a:p>
            <a:pPr marL="1314450" lvl="2" indent="-514350"/>
            <a:r>
              <a:rPr lang="cs-CZ" sz="2900" dirty="0">
                <a:latin typeface="Arial" pitchFamily="34" charset="0"/>
                <a:cs typeface="Arial" pitchFamily="34" charset="0"/>
              </a:rPr>
              <a:t>U ovocných dřevin – malé plody, opadávají</a:t>
            </a:r>
          </a:p>
          <a:p>
            <a:pPr marL="914400" lvl="1" indent="-514350"/>
            <a:r>
              <a:rPr lang="cs-CZ" sz="2900" dirty="0">
                <a:latin typeface="Arial" pitchFamily="34" charset="0"/>
                <a:cs typeface="Arial" pitchFamily="34" charset="0"/>
              </a:rPr>
              <a:t>Při nadbytku vody</a:t>
            </a:r>
          </a:p>
          <a:p>
            <a:pPr marL="1314450" lvl="2" indent="-514350"/>
            <a:r>
              <a:rPr lang="cs-CZ" sz="2900" dirty="0">
                <a:latin typeface="Arial" pitchFamily="34" charset="0"/>
                <a:cs typeface="Arial" pitchFamily="34" charset="0"/>
              </a:rPr>
              <a:t>Rozvoj 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chorob, hnití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rostlin</a:t>
            </a:r>
          </a:p>
          <a:p>
            <a:pPr marL="0" indent="0">
              <a:buNone/>
            </a:pP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2"/>
            </a:pPr>
            <a:r>
              <a:rPr lang="cs-CZ" sz="2900" b="1" dirty="0" smtClean="0">
                <a:latin typeface="Arial" pitchFamily="34" charset="0"/>
                <a:cs typeface="Arial" pitchFamily="34" charset="0"/>
              </a:rPr>
              <a:t>Jak rozdělujeme půdu podle obsahu?</a:t>
            </a:r>
          </a:p>
          <a:p>
            <a:pPr lvl="0"/>
            <a:r>
              <a:rPr lang="cs-CZ" sz="29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Lehké půdy</a:t>
            </a:r>
          </a:p>
          <a:p>
            <a:pPr lvl="1"/>
            <a:r>
              <a:rPr lang="cs-CZ" sz="29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Obsahují hodně hrubých </a:t>
            </a:r>
            <a:r>
              <a:rPr lang="cs-CZ" sz="29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zrn(písek), málo </a:t>
            </a:r>
            <a:r>
              <a:rPr lang="cs-CZ" sz="29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zadržují </a:t>
            </a:r>
            <a:r>
              <a:rPr lang="cs-CZ" sz="29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vodu</a:t>
            </a:r>
            <a:endParaRPr lang="cs-CZ" sz="29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9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Těžké půdy</a:t>
            </a:r>
          </a:p>
          <a:p>
            <a:pPr lvl="1"/>
            <a:r>
              <a:rPr lang="cs-CZ" sz="29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Obsahují hodně jemných </a:t>
            </a:r>
            <a:r>
              <a:rPr lang="cs-CZ" sz="29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částic(jíl), velmi </a:t>
            </a:r>
            <a:r>
              <a:rPr lang="cs-CZ" sz="29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málo propouštějí </a:t>
            </a:r>
            <a:r>
              <a:rPr lang="cs-CZ" sz="29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vodu</a:t>
            </a:r>
            <a:endParaRPr lang="cs-CZ" sz="29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9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Střední půdy</a:t>
            </a:r>
          </a:p>
          <a:p>
            <a:pPr lvl="1"/>
            <a:r>
              <a:rPr lang="cs-CZ" sz="29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Přechod mezi lehkou a těžkou </a:t>
            </a:r>
            <a:r>
              <a:rPr lang="cs-CZ" sz="29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půdou</a:t>
            </a:r>
            <a:endParaRPr lang="cs-CZ" sz="2900" dirty="0" smtClean="0"/>
          </a:p>
          <a:p>
            <a:pPr marL="514350" indent="-514350">
              <a:buAutoNum type="arabicPeriod" startAt="2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282</Words>
  <Application>Microsoft Office PowerPoint</Application>
  <PresentationFormat>Předvádění na obrazovce (4:3)</PresentationFormat>
  <Paragraphs>84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Voda</vt:lpstr>
      <vt:lpstr>Vliv vody na růst rostlin</vt:lpstr>
      <vt:lpstr>Půda </vt:lpstr>
      <vt:lpstr>Prezentace aplikace PowerPoint</vt:lpstr>
      <vt:lpstr>Rozdělení půdy podle obsahu</vt:lpstr>
      <vt:lpstr>Test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41</cp:revision>
  <dcterms:created xsi:type="dcterms:W3CDTF">2012-09-06T12:02:09Z</dcterms:created>
  <dcterms:modified xsi:type="dcterms:W3CDTF">2013-04-17T09:54:05Z</dcterms:modified>
</cp:coreProperties>
</file>