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70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</a:t>
            </a:r>
            <a:r>
              <a:rPr lang="cs-CZ" sz="1800" b="1" dirty="0" smtClean="0"/>
              <a:t>materiál</a:t>
            </a:r>
          </a:p>
          <a:p>
            <a:pPr algn="ctr">
              <a:buNone/>
            </a:pPr>
            <a:r>
              <a:rPr lang="cs-CZ" sz="1800" dirty="0" smtClean="0"/>
              <a:t>VY_52_INOVACE_28_OPAKOVANI_rostlin-plod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err="1" smtClean="0"/>
              <a:t>OPAKOVÁNÍ_rostlin</a:t>
            </a:r>
            <a:r>
              <a:rPr lang="cs-CZ" sz="1800" dirty="0" smtClean="0"/>
              <a:t>-plod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err="1" smtClean="0"/>
              <a:t>OPAKOVÁNÍ_rostlin</a:t>
            </a:r>
            <a:r>
              <a:rPr lang="cs-CZ" sz="1800" dirty="0" smtClean="0"/>
              <a:t>-plod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07704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Autofit/>
          </a:bodyPr>
          <a:lstStyle/>
          <a:p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 Němec, 15.03.2013, 7.ročník,V/2/X, Člověk a příroda, Přírodopis</a:t>
            </a:r>
            <a:r>
              <a:rPr lang="cs-CZ" sz="1100" b="1" dirty="0"/>
              <a:t> </a:t>
            </a:r>
            <a:r>
              <a:rPr lang="cs-CZ" sz="1100" dirty="0" err="1" smtClean="0"/>
              <a:t>OPAKOVANI_rostlin</a:t>
            </a:r>
            <a:r>
              <a:rPr lang="cs-CZ" sz="1100" dirty="0" smtClean="0"/>
              <a:t>-plod</a:t>
            </a:r>
            <a:endParaRPr lang="cs-CZ" sz="1100" dirty="0"/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 interaktivní práce žák - tabule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JAK ROZDĚLUJEME PLODY PODLE OPLODÍ?</a:t>
            </a: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ŠŤAVNATÉ A SUCHÉ</a:t>
            </a: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DUŽNATÉ A SUCHÉ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2) </a:t>
            </a:r>
            <a:r>
              <a:rPr lang="cs-CZ" dirty="0" smtClean="0"/>
              <a:t>Z ČEHO SE VYVÍJEJÍ NOVÉ ROSTLINY A JE TO OBSAŽENO V PLODU?</a:t>
            </a: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SEMENA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PYL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39552" y="2564904"/>
            <a:ext cx="4968552" cy="5040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3176"/>
            <a:ext cx="2448272" cy="693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069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4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4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	JAK ROZDĚLUJEME DUŽNATÉ PLODY?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PECKOVICE, MALVICE, BOBULE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PECKY, JADŘINCE A SEMENA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4</a:t>
            </a:r>
            <a:r>
              <a:rPr lang="cs-CZ" dirty="0" smtClean="0"/>
              <a:t>)	</a:t>
            </a:r>
            <a:r>
              <a:rPr lang="cs-CZ" dirty="0" smtClean="0"/>
              <a:t>JAK ROZDĚLUJEME SUCHÉ PLODY?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LUSK, NAŽKA, TOBOLKA, OŘÍŠEK, OBILKA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HRÁCH, OŘECH, OBILKA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80463"/>
            <a:ext cx="669674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65104"/>
            <a:ext cx="7488832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118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5)	MEZI JAKÝ PLOD PATŘÍ ŠVESTKA?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DUŽNATÝ-PECKOVICE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DUŽNATÝ - MALVICE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/>
              <a:t>6</a:t>
            </a:r>
            <a:r>
              <a:rPr lang="cs-CZ" dirty="0" smtClean="0"/>
              <a:t>)	</a:t>
            </a:r>
            <a:r>
              <a:rPr lang="cs-CZ" dirty="0" smtClean="0">
                <a:solidFill>
                  <a:prstClr val="black"/>
                </a:solidFill>
              </a:rPr>
              <a:t>MEZI </a:t>
            </a:r>
            <a:r>
              <a:rPr lang="cs-CZ" dirty="0">
                <a:solidFill>
                  <a:prstClr val="black"/>
                </a:solidFill>
              </a:rPr>
              <a:t>JAKÝ PLOD PATŘÍ </a:t>
            </a:r>
            <a:r>
              <a:rPr lang="cs-CZ" dirty="0" smtClean="0">
                <a:solidFill>
                  <a:prstClr val="black"/>
                </a:solidFill>
              </a:rPr>
              <a:t>JABLKO?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DUŽNATÝ-PECKOVICE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DUŽNATÝ - MALVICE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64784"/>
            <a:ext cx="453650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45224"/>
            <a:ext cx="3888432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502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7)	MEZI </a:t>
            </a:r>
            <a:r>
              <a:rPr lang="cs-CZ" dirty="0"/>
              <a:t>JAKÝ PLOD PATŘÍ </a:t>
            </a:r>
            <a:r>
              <a:rPr lang="cs-CZ" dirty="0" smtClean="0"/>
              <a:t>HRUŠKA?</a:t>
            </a:r>
            <a:endParaRPr lang="cs-CZ" dirty="0"/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DUŽNATÝ-PECKOVICE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DUŽNATÝ - MALVICE</a:t>
            </a: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8)	MEZI </a:t>
            </a:r>
            <a:r>
              <a:rPr lang="cs-CZ" dirty="0">
                <a:solidFill>
                  <a:prstClr val="black"/>
                </a:solidFill>
              </a:rPr>
              <a:t>JAKÝ PLOD PATŘÍ </a:t>
            </a:r>
            <a:r>
              <a:rPr lang="cs-CZ" dirty="0" smtClean="0">
                <a:solidFill>
                  <a:prstClr val="black"/>
                </a:solidFill>
              </a:rPr>
              <a:t>RAJČE?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DUŽNATÝ-MALVICE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DUŽNATÝ - MALVICE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08919"/>
            <a:ext cx="3600400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69863"/>
            <a:ext cx="4464496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6970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9)	MEZI </a:t>
            </a:r>
            <a:r>
              <a:rPr lang="cs-CZ" dirty="0">
                <a:solidFill>
                  <a:prstClr val="black"/>
                </a:solidFill>
              </a:rPr>
              <a:t>JAKÝ PLOD PATŘÍ </a:t>
            </a:r>
            <a:r>
              <a:rPr lang="cs-CZ" dirty="0" smtClean="0">
                <a:solidFill>
                  <a:prstClr val="black"/>
                </a:solidFill>
              </a:rPr>
              <a:t>HRÁCH?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SUCHÉ - LUSK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>
                <a:solidFill>
                  <a:prstClr val="black"/>
                </a:solidFill>
              </a:rPr>
              <a:t>SUCHÉ - NAŽKA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10)</a:t>
            </a:r>
            <a:r>
              <a:rPr lang="cs-CZ" dirty="0">
                <a:solidFill>
                  <a:prstClr val="black"/>
                </a:solidFill>
              </a:rPr>
              <a:t>	MEZI JAKÝ PLOD PATŘÍ </a:t>
            </a:r>
            <a:r>
              <a:rPr lang="cs-CZ" dirty="0" smtClean="0">
                <a:solidFill>
                  <a:prstClr val="black"/>
                </a:solidFill>
              </a:rPr>
              <a:t>LÍSKA?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LUSK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</a:t>
            </a:r>
            <a:r>
              <a:rPr lang="cs-CZ" dirty="0" smtClean="0">
                <a:solidFill>
                  <a:prstClr val="black"/>
                </a:solidFill>
              </a:rPr>
              <a:t>OŘÍŠEK</a:t>
            </a: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345638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4869160"/>
            <a:ext cx="2932113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91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11)</a:t>
            </a:r>
            <a:r>
              <a:rPr lang="cs-CZ" dirty="0">
                <a:solidFill>
                  <a:prstClr val="black"/>
                </a:solidFill>
              </a:rPr>
              <a:t>	MEZI JAKÝ PLOD PATŘÍ </a:t>
            </a:r>
            <a:r>
              <a:rPr lang="cs-CZ" dirty="0" smtClean="0">
                <a:solidFill>
                  <a:prstClr val="black"/>
                </a:solidFill>
              </a:rPr>
              <a:t>SLUNEČNICE?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LUSK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NAŽKA</a:t>
            </a: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12)</a:t>
            </a:r>
            <a:r>
              <a:rPr lang="cs-CZ" dirty="0">
                <a:solidFill>
                  <a:prstClr val="black"/>
                </a:solidFill>
              </a:rPr>
              <a:t>	MEZI JAKÝ PLOD PATŘÍ </a:t>
            </a:r>
            <a:r>
              <a:rPr lang="cs-CZ" dirty="0" smtClean="0">
                <a:solidFill>
                  <a:prstClr val="black"/>
                </a:solidFill>
              </a:rPr>
              <a:t>PŠENICE?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</a:t>
            </a:r>
            <a:r>
              <a:rPr lang="cs-CZ" dirty="0" smtClean="0">
                <a:solidFill>
                  <a:prstClr val="black"/>
                </a:solidFill>
              </a:rPr>
              <a:t>OBILKA</a:t>
            </a:r>
            <a:endParaRPr lang="cs-CZ" dirty="0">
              <a:solidFill>
                <a:prstClr val="black"/>
              </a:solidFill>
            </a:endParaRPr>
          </a:p>
          <a:p>
            <a:pPr marL="914400" lvl="1" indent="-514350">
              <a:buFont typeface="+mj-lt"/>
              <a:buAutoNum type="alphaLcParenR"/>
            </a:pPr>
            <a:r>
              <a:rPr lang="cs-CZ" dirty="0">
                <a:solidFill>
                  <a:prstClr val="black"/>
                </a:solidFill>
              </a:rPr>
              <a:t>SUCHÉ - OŘÍŠEK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5729"/>
            <a:ext cx="345638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56" y="4005064"/>
            <a:ext cx="3456384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48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68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54</cp:revision>
  <dcterms:created xsi:type="dcterms:W3CDTF">2012-09-06T12:02:09Z</dcterms:created>
  <dcterms:modified xsi:type="dcterms:W3CDTF">2013-04-08T08:01:44Z</dcterms:modified>
</cp:coreProperties>
</file>